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3" r:id="rId2"/>
    <p:sldMasterId id="2147483651" r:id="rId3"/>
    <p:sldMasterId id="2147483649" r:id="rId4"/>
    <p:sldMasterId id="2147483833" r:id="rId5"/>
    <p:sldMasterId id="2147483845" r:id="rId6"/>
    <p:sldMasterId id="2147483857" r:id="rId7"/>
    <p:sldMasterId id="2147483869" r:id="rId8"/>
  </p:sldMasterIdLst>
  <p:notesMasterIdLst>
    <p:notesMasterId r:id="rId31"/>
  </p:notesMasterIdLst>
  <p:sldIdLst>
    <p:sldId id="256" r:id="rId9"/>
    <p:sldId id="329" r:id="rId10"/>
    <p:sldId id="257" r:id="rId11"/>
    <p:sldId id="258" r:id="rId12"/>
    <p:sldId id="260" r:id="rId13"/>
    <p:sldId id="261" r:id="rId14"/>
    <p:sldId id="262" r:id="rId15"/>
    <p:sldId id="263" r:id="rId16"/>
    <p:sldId id="259" r:id="rId17"/>
    <p:sldId id="296" r:id="rId18"/>
    <p:sldId id="543" r:id="rId19"/>
    <p:sldId id="544" r:id="rId20"/>
    <p:sldId id="363" r:id="rId21"/>
    <p:sldId id="364" r:id="rId22"/>
    <p:sldId id="365" r:id="rId23"/>
    <p:sldId id="366" r:id="rId24"/>
    <p:sldId id="303" r:id="rId25"/>
    <p:sldId id="304" r:id="rId26"/>
    <p:sldId id="322" r:id="rId27"/>
    <p:sldId id="323" r:id="rId28"/>
    <p:sldId id="277" r:id="rId29"/>
    <p:sldId id="4883"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zi Nary" initials="RN" lastIdx="2" clrIdx="0">
    <p:extLst>
      <p:ext uri="{19B8F6BF-5375-455C-9EA6-DF929625EA0E}">
        <p15:presenceInfo xmlns:p15="http://schemas.microsoft.com/office/powerpoint/2012/main" userId="006914789caa3fa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989"/>
    <p:restoredTop sz="94694"/>
  </p:normalViewPr>
  <p:slideViewPr>
    <p:cSldViewPr>
      <p:cViewPr varScale="1">
        <p:scale>
          <a:sx n="86" d="100"/>
          <a:sy n="86" d="100"/>
        </p:scale>
        <p:origin x="208" y="17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10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01T13:34:02.286" idx="2">
    <p:pos x="5760" y="3949"/>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2771"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32773"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2775"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38815F0F-B291-1942-B587-B63542C63DEB}" type="slidenum">
              <a:rPr lang="en-US"/>
              <a:pPr>
                <a:defRPr/>
              </a:pPr>
              <a:t>‹#›</a:t>
            </a:fld>
            <a:endParaRPr lang="en-US"/>
          </a:p>
        </p:txBody>
      </p:sp>
    </p:spTree>
    <p:extLst>
      <p:ext uri="{BB962C8B-B14F-4D97-AF65-F5344CB8AC3E}">
        <p14:creationId xmlns:p14="http://schemas.microsoft.com/office/powerpoint/2010/main" val="32052638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4ECB570-27D9-9348-868A-8603A138AF1C}" type="slidenum">
              <a:rPr lang="en-US" sz="1200"/>
              <a:pPr/>
              <a:t>1</a:t>
            </a:fld>
            <a:endParaRPr lang="en-US" sz="1200"/>
          </a:p>
        </p:txBody>
      </p:sp>
      <p:sp>
        <p:nvSpPr>
          <p:cNvPr id="368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325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450850" rtl="0" eaLnBrk="0"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25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90115"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marL="0" marR="0" lvl="0" indent="0" algn="r" defTabSz="450850"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b="0" dirty="0">
                <a:latin typeface="Arial"/>
                <a:ea typeface="ＭＳ Ｐゴシック" charset="0"/>
                <a:cs typeface="Arial"/>
              </a:rPr>
              <a:t>،... </a:t>
            </a:r>
            <a:r>
              <a:rPr lang="ar-JO" sz="1800" dirty="0">
                <a:effectLst/>
                <a:latin typeface="Calibri" panose="020F0502020204030204" pitchFamily="34" charset="0"/>
                <a:ea typeface="Calibri" panose="020F0502020204030204" pitchFamily="34" charset="0"/>
                <a:cs typeface="Arial" panose="020B0604020202020204" pitchFamily="34" charset="0"/>
              </a:rPr>
              <a:t>تقع في مواجهة المنطقة مترامية الأطراف التي كانت الإمبراطورية الرومانية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450745" rtl="0" eaLnBrk="0"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2500" b="0" i="0" u="none" strike="noStrike" kern="1200" cap="none" spc="0" normalizeH="0" baseline="0" noProof="0">
              <a:ln>
                <a:noFill/>
              </a:ln>
              <a:solidFill>
                <a:srgbClr val="FFFFFF"/>
              </a:solidFill>
              <a:effectLst/>
              <a:uLnTx/>
              <a:uFillTx/>
              <a:latin typeface="Times New Roman" charset="0"/>
              <a:ea typeface="MS Gothic" charset="0"/>
              <a:cs typeface="MS Gothic" charset="0"/>
            </a:endParaRPr>
          </a:p>
        </p:txBody>
      </p:sp>
      <p:sp>
        <p:nvSpPr>
          <p:cNvPr id="92163"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p>
            <a:pPr marL="0" marR="0" algn="r" rtl="1">
              <a:lnSpc>
                <a:spcPct val="107000"/>
              </a:lnSpc>
              <a:spcBef>
                <a:spcPts val="0"/>
              </a:spcBef>
              <a:spcAft>
                <a:spcPts val="800"/>
              </a:spcAft>
            </a:pPr>
            <a:r>
              <a:rPr lang="ar-JO" sz="1800" b="1" dirty="0">
                <a:effectLst/>
                <a:latin typeface="Calibri" panose="020F0502020204030204" pitchFamily="34" charset="0"/>
                <a:ea typeface="Calibri" panose="020F0502020204030204" pitchFamily="34" charset="0"/>
                <a:cs typeface="Arial" panose="020B0604020202020204" pitchFamily="34" charset="0"/>
              </a:rPr>
              <a:t>مع أخذ هذه الأفكار بنظر الاعتبار، ومع مساعدة الدراسة رقم 24... دعونا نرافق بولس في لمحة عن رحلاته. أولاً... المواقع الرئيسة للعمل المثير الذي يواجه بولس ومجموعته الصغيرة...</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b="1" dirty="0">
                <a:effectLst/>
                <a:latin typeface="Calibri" panose="020F0502020204030204" pitchFamily="34" charset="0"/>
                <a:ea typeface="Calibri" panose="020F0502020204030204" pitchFamily="34" charset="0"/>
                <a:cs typeface="Arial" panose="020B0604020202020204" pitchFamily="34" charset="0"/>
              </a:rPr>
              <a:t>////    هنا أورشليم...</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b="1" dirty="0">
                <a:effectLst/>
                <a:latin typeface="Calibri" panose="020F0502020204030204" pitchFamily="34" charset="0"/>
                <a:ea typeface="Calibri" panose="020F0502020204030204" pitchFamily="34" charset="0"/>
                <a:cs typeface="Arial" panose="020B0604020202020204" pitchFamily="34" charset="0"/>
              </a:rPr>
              <a:t>////    أنطاكية السورية...</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b="1" dirty="0">
                <a:effectLst/>
                <a:latin typeface="Calibri" panose="020F0502020204030204" pitchFamily="34" charset="0"/>
                <a:ea typeface="Calibri" panose="020F0502020204030204" pitchFamily="34" charset="0"/>
                <a:cs typeface="Arial" panose="020B0604020202020204" pitchFamily="34" charset="0"/>
              </a:rPr>
              <a:t>////    أنطاكية بيسيدية ... (هناك العديد من الأنطاكيين القدامى!)...</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b="1" dirty="0">
                <a:effectLst/>
                <a:latin typeface="Calibri" panose="020F0502020204030204" pitchFamily="34" charset="0"/>
                <a:ea typeface="Calibri" panose="020F0502020204030204" pitchFamily="34" charset="0"/>
                <a:cs typeface="Arial" panose="020B0604020202020204" pitchFamily="34" charset="0"/>
              </a:rPr>
              <a:t>////    أفسس..</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b="1" dirty="0">
                <a:effectLst/>
                <a:latin typeface="Calibri" panose="020F0502020204030204" pitchFamily="34" charset="0"/>
                <a:ea typeface="Calibri" panose="020F0502020204030204" pitchFamily="34" charset="0"/>
                <a:cs typeface="Arial" panose="020B0604020202020204" pitchFamily="34" charset="0"/>
              </a:rPr>
              <a:t>////    مقدونيا... (تذكر مسقط رأس الإسكندر؟)...</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b="1" dirty="0">
                <a:effectLst/>
                <a:latin typeface="Calibri" panose="020F0502020204030204" pitchFamily="34" charset="0"/>
                <a:ea typeface="Calibri" panose="020F0502020204030204" pitchFamily="34" charset="0"/>
                <a:cs typeface="Arial" panose="020B0604020202020204" pitchFamily="34" charset="0"/>
              </a:rPr>
              <a:t>////    أثينا...</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b="1" dirty="0">
                <a:effectLst/>
                <a:latin typeface="Calibri" panose="020F0502020204030204" pitchFamily="34" charset="0"/>
                <a:ea typeface="Calibri" panose="020F0502020204030204" pitchFamily="34" charset="0"/>
                <a:cs typeface="Arial" panose="020B0604020202020204" pitchFamily="34" charset="0"/>
              </a:rPr>
              <a:t>////    وعاصمة مدينة زمانه... روما، في مركز الإمبراطورية.</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b="1" dirty="0">
                <a:effectLst/>
                <a:latin typeface="Calibri" panose="020F0502020204030204" pitchFamily="34" charset="0"/>
                <a:ea typeface="Calibri" panose="020F0502020204030204" pitchFamily="34" charset="0"/>
                <a:cs typeface="Arial" panose="020B0604020202020204" pitchFamily="34" charset="0"/>
              </a:rPr>
              <a:t>////    إذن... الرحلة رقم 1: سمِها الصنّارة... أو المختبر في مساعدة الدرس رقم 24...</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b="1" dirty="0">
                <a:effectLst/>
                <a:latin typeface="Calibri" panose="020F0502020204030204" pitchFamily="34" charset="0"/>
                <a:ea typeface="Calibri" panose="020F0502020204030204" pitchFamily="34" charset="0"/>
                <a:cs typeface="Arial" panose="020B0604020202020204" pitchFamily="34" charset="0"/>
              </a:rPr>
              <a:t>////    يرد عنها شيء من التفاصيل في أعمال 13 و14.</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b="1" dirty="0">
                <a:effectLst/>
                <a:latin typeface="Calibri" panose="020F0502020204030204" pitchFamily="34" charset="0"/>
                <a:ea typeface="Calibri" panose="020F0502020204030204" pitchFamily="34" charset="0"/>
                <a:cs typeface="Arial" panose="020B0604020202020204" pitchFamily="34" charset="0"/>
              </a:rPr>
              <a:t>////    ثمة شاطئ قبرصي نموذجي لأولئك، بولس ومجموعته قد انتقلوا عبره.</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b="1" dirty="0">
                <a:effectLst/>
                <a:latin typeface="Calibri" panose="020F0502020204030204" pitchFamily="34" charset="0"/>
                <a:ea typeface="Calibri" panose="020F0502020204030204" pitchFamily="34" charset="0"/>
                <a:cs typeface="Arial" panose="020B0604020202020204" pitchFamily="34" charset="0"/>
              </a:rPr>
              <a:t>////   على خريطتك تتبع طريقًا مشابهًا لشكل الصنارة الذي يتحرك من أنطاكية السورية عبر جزيرة قبرص ثم إلى وسط تركيا.</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b="1" dirty="0">
                <a:effectLst/>
                <a:latin typeface="Calibri" panose="020F0502020204030204" pitchFamily="34" charset="0"/>
                <a:ea typeface="Calibri" panose="020F0502020204030204" pitchFamily="34" charset="0"/>
                <a:cs typeface="Arial" panose="020B0604020202020204" pitchFamily="34" charset="0"/>
              </a:rPr>
              <a:t>////    أهمية هذه الرحلة: لقد كانت مختبرًا تعليميًا! لم يفعل أحد هذا من قبل. فعلى طول الطريق كانوا يُعبدون كالآلهة... إذ لم يكن الناس قد رأوا شيئًا مثل هذا من قبل. هؤلاء الغرباء كانوا يعملون المعجزات. وبالرغم من هذه الأعمال الصالحة، فقد رُجم بولس وكاد يموت. يجب أن تكون المجموعة قد أدركت بسرعة أن المهمة ستكون عملاً صعبًا جدًا بالفعل. لكن العديد من الكنائس الجديدة قد زرعت على طول الطريق. ما الذي جعلهم يستمرون؟ الإيمان في كل ما رأوه واختبروه في تطور روحهم وعقلهم المسيحي. بدأ طريق رحلتهم من أنطاكية السورية – أتبع صنارتك – حتى وسط تركيا اليوم...</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b="1" dirty="0">
                <a:effectLst/>
                <a:latin typeface="Calibri" panose="020F0502020204030204" pitchFamily="34" charset="0"/>
                <a:ea typeface="Calibri" panose="020F0502020204030204" pitchFamily="34" charset="0"/>
                <a:cs typeface="Arial" panose="020B0604020202020204" pitchFamily="34" charset="0"/>
              </a:rPr>
              <a:t>////   ... ثم استداروا وعادوا إلى أنطاكية السورية على نفس الطريق، ليقدموا نتائج رحلتهم إلى الكنيسة.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b="1" dirty="0">
                <a:effectLst/>
                <a:latin typeface="Calibri" panose="020F0502020204030204" pitchFamily="34" charset="0"/>
                <a:ea typeface="Calibri" panose="020F0502020204030204" pitchFamily="34" charset="0"/>
                <a:cs typeface="Arial" panose="020B0604020202020204" pitchFamily="34" charset="0"/>
              </a:rPr>
              <a:t>////    طول هذه الرحلة: من المحتمل حوالي سنة ونصف. في النصف الأخير من السنة 40 بعد الميلاد.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algn="r">
              <a:spcBef>
                <a:spcPct val="0"/>
              </a:spcBef>
            </a:pPr>
            <a:endParaRPr lang="en-US" b="1"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670184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450745" rtl="0" eaLnBrk="0"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2500" b="0" i="0" u="none" strike="noStrike" kern="1200" cap="none" spc="0" normalizeH="0" baseline="0" noProof="0">
              <a:ln>
                <a:noFill/>
              </a:ln>
              <a:solidFill>
                <a:srgbClr val="FFFFFF"/>
              </a:solidFill>
              <a:effectLst/>
              <a:uLnTx/>
              <a:uFillTx/>
              <a:latin typeface="Times New Roman" charset="0"/>
              <a:ea typeface="MS Gothic" charset="0"/>
              <a:cs typeface="MS Gothic" charset="0"/>
            </a:endParaRPr>
          </a:p>
        </p:txBody>
      </p:sp>
      <p:sp>
        <p:nvSpPr>
          <p:cNvPr id="94211"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p>
            <a:pPr marL="0" marR="0" algn="r" rtl="1">
              <a:lnSpc>
                <a:spcPct val="107000"/>
              </a:lnSpc>
              <a:spcBef>
                <a:spcPts val="0"/>
              </a:spcBef>
              <a:spcAft>
                <a:spcPts val="800"/>
              </a:spcAft>
            </a:pPr>
            <a:r>
              <a:rPr lang="ar-JO" sz="1800" b="1" dirty="0">
                <a:effectLst/>
                <a:latin typeface="Calibri" panose="020F0502020204030204" pitchFamily="34" charset="0"/>
                <a:ea typeface="Calibri" panose="020F0502020204030204" pitchFamily="34" charset="0"/>
                <a:cs typeface="Arial" panose="020B0604020202020204" pitchFamily="34" charset="0"/>
              </a:rPr>
              <a:t>في الظاهر يبدو أن بولس كان لديه القليل من الوقت للراحة.</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b="1" dirty="0">
                <a:effectLst/>
                <a:latin typeface="Calibri" panose="020F0502020204030204" pitchFamily="34" charset="0"/>
                <a:ea typeface="Calibri" panose="020F0502020204030204" pitchFamily="34" charset="0"/>
                <a:cs typeface="Arial" panose="020B0604020202020204" pitchFamily="34" charset="0"/>
              </a:rPr>
              <a:t>////    في خريف سنة 49 ب. م قام برحلة </a:t>
            </a:r>
            <a:r>
              <a:rPr lang="ar-JO" sz="1800" b="1" u="sng" dirty="0">
                <a:effectLst/>
                <a:latin typeface="Calibri" panose="020F0502020204030204" pitchFamily="34" charset="0"/>
                <a:ea typeface="Calibri" panose="020F0502020204030204" pitchFamily="34" charset="0"/>
                <a:cs typeface="Arial" panose="020B0604020202020204" pitchFamily="34" charset="0"/>
              </a:rPr>
              <a:t>قصيرة</a:t>
            </a:r>
            <a:r>
              <a:rPr lang="ar-JO" sz="1800" b="1" dirty="0">
                <a:effectLst/>
                <a:latin typeface="Calibri" panose="020F0502020204030204" pitchFamily="34" charset="0"/>
                <a:ea typeface="Calibri" panose="020F0502020204030204" pitchFamily="34" charset="0"/>
                <a:cs typeface="Arial" panose="020B0604020202020204" pitchFamily="34" charset="0"/>
              </a:rPr>
              <a:t> خاصة بين الرحلتين الكبيرتين الأولى والثانية... إلى مجمع أورشليم الشهير. كانت هذه رحلة 500 ميل من أنطاكية السورية، جنوبًا إلى مدينة الكنيسة الأم... إلى أورشليم.</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b="1" dirty="0">
                <a:effectLst/>
                <a:latin typeface="Calibri" panose="020F0502020204030204" pitchFamily="34" charset="0"/>
                <a:ea typeface="Calibri" panose="020F0502020204030204" pitchFamily="34" charset="0"/>
                <a:cs typeface="Arial" panose="020B0604020202020204" pitchFamily="34" charset="0"/>
              </a:rPr>
              <a:t>////    القضية هنا – قيلت لنا في أعمال الرسل 15 – هي سؤال بسيط:</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b="1" dirty="0">
                <a:effectLst/>
                <a:latin typeface="Calibri" panose="020F0502020204030204" pitchFamily="34" charset="0"/>
                <a:ea typeface="Calibri" panose="020F0502020204030204" pitchFamily="34" charset="0"/>
                <a:cs typeface="Arial" panose="020B0604020202020204" pitchFamily="34" charset="0"/>
              </a:rPr>
              <a:t>"هل يجب على الأممي أن يصبح يهوديًا، ويقبل شريعته وشعائره، قبل أن يصبح مسيحيًا؟" لا بد أنه كان جدالاُ محتدًا!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b="1" dirty="0">
                <a:effectLst/>
                <a:latin typeface="Calibri" panose="020F0502020204030204" pitchFamily="34" charset="0"/>
                <a:ea typeface="Calibri" panose="020F0502020204030204" pitchFamily="34" charset="0"/>
                <a:cs typeface="Arial" panose="020B0604020202020204" pitchFamily="34" charset="0"/>
              </a:rPr>
              <a:t>////    أخيرًا تم تسوية القضية بشكل دائم: يصبح الإنسان مسيحيًا من خلال النعمة... وليس بالشريعة. ومع ذلك، إذا كان أتباع الشريعة يجعل المرء مرتاحًا، فلا بأس. أن قبول المسيح ربًا ومخلصًا هي مسألة إيمان وعدول – ذلك هو المطلب الوحيد! النعمة والنعمة فقط!</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b="1" dirty="0">
                <a:effectLst/>
                <a:latin typeface="Calibri" panose="020F0502020204030204" pitchFamily="34" charset="0"/>
                <a:ea typeface="Calibri" panose="020F0502020204030204" pitchFamily="34" charset="0"/>
                <a:cs typeface="Arial" panose="020B0604020202020204" pitchFamily="34" charset="0"/>
              </a:rPr>
              <a:t>////    ثم عاد بولس وزملائه شمالاً إلى أنطاكية السورية. إن معتقداتنا الأساسية اليوم عريقة من مجمع أورشليم في أعمال الرسل 15. لاحقًا، قام مصلحو الكنيسة بترسيخ مبادئهم المسيحية هناك – التي يعود تاريخها إلى مجمع أورشليم.</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algn="r">
              <a:spcBef>
                <a:spcPct val="0"/>
              </a:spcBef>
            </a:pPr>
            <a:endParaRPr lang="en-US" b="1"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188466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450850" rtl="0" eaLnBrk="0"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2500" b="0" i="0" u="none" strike="noStrike" kern="1200" cap="none" spc="0" normalizeH="0" baseline="0" noProof="0">
              <a:ln>
                <a:noFill/>
              </a:ln>
              <a:solidFill>
                <a:srgbClr val="FFFFFF"/>
              </a:solidFill>
              <a:effectLst/>
              <a:uLnTx/>
              <a:uFillTx/>
              <a:latin typeface="Times New Roman" charset="0"/>
              <a:ea typeface="MS Gothic" charset="0"/>
              <a:cs typeface="MS Gothic" charset="0"/>
            </a:endParaRPr>
          </a:p>
        </p:txBody>
      </p:sp>
      <p:sp>
        <p:nvSpPr>
          <p:cNvPr id="96259"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ثم ابتدأ بولس بالتحضير لرحلاته التبشيرية الموسعة.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الرحلة رقم 2... الزخم الأوروبي... ذكر بالتفصيل في أعمال الرسل 15 إلى 18.</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بدأت هذه الرحلة الثانية برًا من أنطاكية السورية... وصولاً إلى اليونان... ثم العودة عن طريق البحر ليقدم تقريره إلى كنيسة أورشليم... ثم العودة إلى بلده أنطاكية السورية.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كان هناك زراعة كنائس على طول الطريق... كانوا يجتمعون في المجامع كل سبت... يتكلمون إما باليونانية – شكرًا للإسكندر الأكبر – أو العبرية أو اللاتينية. تحدث بولس بكل هذه اللغات. هو ذا وقت تلك الدعوة الشهيرة "أعبر إلى مكدونية وأعنّا". بعد ذلك أقام طويلاً في مدينة كورنثوس البرية الساحلية، على مبعدة رحلة قصيرة من أثينا.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في هذه الرحلة، تباحث مع فلاسفة أثينا في تلّى مارس (آريوس باغوس)، ملاحظًا تمثالهم لـ "الإله المجهول". وألّف عظة حول ذلك!</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طول هذه الرحلة: تقدر بنحو عامين ونصف العام بين 49 و52 بعد الميلاد.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spcBef>
                <a:spcPct val="0"/>
              </a:spcBef>
            </a:pPr>
            <a:endParaRPr lang="en-US" b="0" dirty="0">
              <a:latin typeface="Arial"/>
              <a:ea typeface="ＭＳ Ｐゴシック" charset="0"/>
              <a:cs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450850" rtl="0" eaLnBrk="0"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2500" b="0" i="0" u="none" strike="noStrike" kern="1200" cap="none" spc="0" normalizeH="0" baseline="0" noProof="0">
              <a:ln>
                <a:noFill/>
              </a:ln>
              <a:solidFill>
                <a:srgbClr val="FFFFFF"/>
              </a:solidFill>
              <a:effectLst/>
              <a:uLnTx/>
              <a:uFillTx/>
              <a:latin typeface="Times New Roman" charset="0"/>
              <a:ea typeface="MS Gothic" charset="0"/>
              <a:cs typeface="MS Gothic" charset="0"/>
            </a:endParaRPr>
          </a:p>
        </p:txBody>
      </p:sp>
      <p:sp>
        <p:nvSpPr>
          <p:cNvPr id="98307"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ثم نأتي إلى زخم بولس الآسيوي... وهذا مسجل في أعمال الرسل 18- 21.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مرة أخرى، بدأت هذه الرحلة برًّا من أنطاكية السورية... وتم إعادة زيارة العديد من الكنائس الأولى... وشكّل طريقًا على شكل حدوة حصان حول بحر إيجة، في عودته إلى اليونان، سالكًا هذه الطريق مرة أخرى حول حدوة الحصان، وبقي في </a:t>
            </a:r>
            <a:r>
              <a:rPr lang="ar-JO" sz="1800" dirty="0" err="1">
                <a:effectLst/>
                <a:latin typeface="Calibri" panose="020F0502020204030204" pitchFamily="34" charset="0"/>
                <a:ea typeface="Calibri" panose="020F0502020204030204" pitchFamily="34" charset="0"/>
                <a:cs typeface="Arial" panose="020B0604020202020204" pitchFamily="34" charset="0"/>
              </a:rPr>
              <a:t>ترواس</a:t>
            </a:r>
            <a:r>
              <a:rPr lang="ar-JO" sz="1800" dirty="0">
                <a:effectLst/>
                <a:latin typeface="Calibri" panose="020F0502020204030204" pitchFamily="34" charset="0"/>
                <a:ea typeface="Calibri" panose="020F0502020204030204" pitchFamily="34" charset="0"/>
                <a:cs typeface="Arial" panose="020B0604020202020204" pitchFamily="34" charset="0"/>
              </a:rPr>
              <a:t>، ثم عاد عن طريق البحر إلى أنطاكية السورية.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أمضى بولس وقتًا طويلاً جدًا في معيشته وخدمته الكنيسة في مدينة أفسس. ويذكر لوقا أن بولس أقام شابًا من الموت في أفسس. العديد من الرسائل... ورسائلنا... تمت كتابتها من أفسس.</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واحدة من أكثر الأحداث إثارة التي تم تسجيلها لنا وقعت أحداثها في </a:t>
            </a:r>
            <a:r>
              <a:rPr lang="ar-JO" sz="1800" b="1" dirty="0">
                <a:effectLst/>
                <a:latin typeface="Calibri" panose="020F0502020204030204" pitchFamily="34" charset="0"/>
                <a:ea typeface="Calibri" panose="020F0502020204030204" pitchFamily="34" charset="0"/>
                <a:cs typeface="Arial" panose="020B0604020202020204" pitchFamily="34" charset="0"/>
              </a:rPr>
              <a:t>ملعب مدينة أفسس </a:t>
            </a:r>
            <a:r>
              <a:rPr lang="ar-JO" sz="1800" dirty="0">
                <a:effectLst/>
                <a:latin typeface="Calibri" panose="020F0502020204030204" pitchFamily="34" charset="0"/>
                <a:ea typeface="Calibri" panose="020F0502020204030204" pitchFamily="34" charset="0"/>
                <a:cs typeface="Arial" panose="020B0604020202020204" pitchFamily="34" charset="0"/>
              </a:rPr>
              <a:t>عندما واجه صنّاع التذكارات في المدينة... أولئك الذين صنعوا تماثيلاً صغيرة للإلهة ديانا، التي كان معبدها في أفسس أحد عجائب الدنيا السبع في العالم القديم.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طول هذه الرحلة: حوالي خمس سنوات بين 53 و57 ب. م.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spcBef>
                <a:spcPct val="0"/>
              </a:spcBef>
            </a:pPr>
            <a:endParaRPr lang="en-US" b="0" dirty="0">
              <a:latin typeface="Arial"/>
              <a:ea typeface="ＭＳ Ｐゴシック" charset="0"/>
              <a:cs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450850" rtl="0" eaLnBrk="0"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2500" b="0" i="0" u="none" strike="noStrike" kern="1200" cap="none" spc="0" normalizeH="0" baseline="0" noProof="0">
              <a:ln>
                <a:noFill/>
              </a:ln>
              <a:solidFill>
                <a:srgbClr val="FFFFFF"/>
              </a:solidFill>
              <a:effectLst/>
              <a:uLnTx/>
              <a:uFillTx/>
              <a:latin typeface="Times New Roman" charset="0"/>
              <a:ea typeface="MS Gothic" charset="0"/>
              <a:cs typeface="MS Gothic" charset="0"/>
            </a:endParaRPr>
          </a:p>
        </p:txBody>
      </p:sp>
      <p:sp>
        <p:nvSpPr>
          <p:cNvPr id="100355"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أخيرًا... الرحلة رقم 4... أعمال الرسل 21- 28... "إلى روما وأربح" ... تصف رحلة بولس الأخيرة: تذكّر، أن بولس كتب ذات مرّة أن المسيح له هو الحياة... وأن يموت فسيكون ذلك ربحًا عظيمًا له إلى الأبد!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في هذه الرحلة، غادر سجنًا رومانيًا في قيصريّة – على الساحل الإسرائيلي – على متن سفينة رومانية لنقل الحبوب، ثم عن طريق البحر إلى إيطاليا مع توقفات متكررة على طول الطريق، نزولاً في بلدة صغيرة قرب مدينة نابولي الحالية، وأخيرًا، سافر على الأقدام مع أصدقائه إلى سجنه في روما.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كسجين من روما أرسِل إلى هناك للمحاكمة. ولكن حتى في روما، عندما كان في منزل مستأجر (أعمال 28: 30)، حملت روحه الحماسية للتبشير الإنجيل في ذلك المنزل ومنه إلى بيت قيصر. في السجن كتب أربع رسائل مهمة. ويعتقد بعض علماء الكتاب المقدس أنه قام برحلة إضافية إلى اسبانيا، لكن هذا غير مؤكد. في روما، وبعد ست سنوات أثناء سجنه الثاني، قدم ترنيمة للحياة الرائعة التي عاشها: "قد جاهدت الجهاد الحسن أكملتُ السعّي حفظتُ الإيمان!" (2 تي 4: 7).</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طول الرحلة والإقامة في روما حتى وفاته... حوالي أربع سنوات... 59 إلى 62 ب. 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المساعدة الدراسية رقم 36 تعطي نظرة نهائية عن جميع رحلات بولس مع تواريخها التقريبية حسب بعض المعارف الرصينة.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spcBef>
                <a:spcPct val="0"/>
              </a:spcBef>
            </a:pPr>
            <a:endParaRPr lang="en-US" b="0" dirty="0">
              <a:latin typeface="Arial"/>
              <a:ea typeface="ＭＳ Ｐゴシック" charset="0"/>
              <a:cs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450850" rtl="0" eaLnBrk="0"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2500" b="0" i="0" u="none" strike="noStrike" kern="1200" cap="none" spc="0" normalizeH="0" baseline="0" noProof="0">
              <a:ln>
                <a:noFill/>
              </a:ln>
              <a:solidFill>
                <a:srgbClr val="FFFFFF"/>
              </a:solidFill>
              <a:effectLst/>
              <a:uLnTx/>
              <a:uFillTx/>
              <a:latin typeface="Times New Roman" charset="0"/>
              <a:ea typeface="MS Gothic" charset="0"/>
              <a:cs typeface="MS Gothic" charset="0"/>
            </a:endParaRPr>
          </a:p>
        </p:txBody>
      </p:sp>
      <p:sp>
        <p:nvSpPr>
          <p:cNvPr id="102403"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p>
            <a:pPr marL="0" marR="0" algn="r" rtl="1">
              <a:lnSpc>
                <a:spcPct val="107000"/>
              </a:lnSpc>
              <a:spcBef>
                <a:spcPts val="0"/>
              </a:spcBef>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حسنًا... لتلخيص هذا السجل الرائع لخدمة الإرساليات...  هذه لمحات عن رحلات بولس التبشيرية...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 الرحلة الأولى... الصنارة... المختبر... والتعرف عن المهمة التي دارت حولها...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 ثم، في غضون ذلك، مجمع أورشليم الشهير... قضية النعمة... في صميم اللاهوت المسيحي... لم نعد نعيش في ظل الناموس...</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 الرحلة الثانية... الزخم الأوروبي... مع إقامة طويلة في كورنثوس، بالقرب من أثينا...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 الرحلة الثالثة... الزخم الآسيوي... هذه المرّة، كان مقرها لفترة طويلة في مدينة أفسس، في تركيا اليوم...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 وأخيرًا... الرحلة الرابعة والأخيرة... إلى روما وأربح... وفترة سجن طويلة... نتج عنها بعض رسائله المهمة.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 الآن... مع تحديد منطقة جغرافية... لانتشار كنيسة </a:t>
            </a:r>
            <a:r>
              <a:rPr lang="ar-JO" sz="1800" dirty="0">
                <a:effectLst/>
                <a:latin typeface="Calibri" panose="020F0502020204030204" pitchFamily="34" charset="0"/>
                <a:ea typeface="Calibri" panose="020F0502020204030204" pitchFamily="34" charset="0"/>
                <a:cs typeface="Arial" panose="020B0604020202020204" pitchFamily="34" charset="0"/>
              </a:rPr>
              <a:t>ناشئة في أنحاء البحر الأبيض المتوسط... حان الوقت للتعمق في الرسائل نفسها.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نأتي الآن إلى كنوز العهد الجديد العظيمة من البصيرة والتعاليم الروحية المعروفة باسم...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 الرسائل... أو خطابات التوجيه إلى الكنيسة الأولى. أعطت هذه الكتابات الفريدة للعالم دروسًا لا شبيه لها عن أعمق معاني الإيمان المسيحي والمتغيرات اللانهائية لعيش الحياة في الروح.</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spcBef>
                <a:spcPct val="0"/>
              </a:spcBef>
            </a:pPr>
            <a:endParaRPr lang="en-US" b="0" dirty="0">
              <a:latin typeface="Arial"/>
              <a:ea typeface="ＭＳ Ｐゴシック" charset="0"/>
              <a:cs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450850" rtl="0" eaLnBrk="0"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25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04451"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marL="0" marR="0" algn="r" rtl="1">
              <a:lnSpc>
                <a:spcPct val="107000"/>
              </a:lnSpc>
              <a:spcBef>
                <a:spcPts val="0"/>
              </a:spcBef>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لذلك يستمر العهد الجديد في تجميع مجموعة من الأعمال معًا تسمى الرسائل. في الواقع لدينا 21 رسالة شخصية تمامًا...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 عمومًا، فيما يتعلق بالقضايا غير المستكشفة والتي تتطلب تعليمات جديدة وحاسمة في قيادة تلك المنظمة الجديدة، (الكنيسة </a:t>
            </a:r>
            <a:r>
              <a:rPr lang="en-US" sz="1800" dirty="0">
                <a:effectLst/>
                <a:latin typeface="Calibri" panose="020F0502020204030204" pitchFamily="34" charset="0"/>
                <a:ea typeface="Calibri" panose="020F0502020204030204" pitchFamily="34" charset="0"/>
                <a:cs typeface="Arial" panose="020B0604020202020204" pitchFamily="34" charset="0"/>
              </a:rPr>
              <a:t>ECCLESIA</a:t>
            </a:r>
            <a:r>
              <a:rPr lang="ar-JO" sz="1800" dirty="0">
                <a:effectLst/>
                <a:latin typeface="Calibri" panose="020F0502020204030204" pitchFamily="34" charset="0"/>
                <a:ea typeface="Calibri" panose="020F0502020204030204" pitchFamily="34" charset="0"/>
                <a:cs typeface="Arial" panose="020B0604020202020204" pitchFamily="34" charset="0"/>
              </a:rPr>
              <a:t>)، التي سميت (الكنيسة </a:t>
            </a:r>
            <a:r>
              <a:rPr lang="en-US" sz="1800" dirty="0">
                <a:effectLst/>
                <a:latin typeface="Calibri" panose="020F0502020204030204" pitchFamily="34" charset="0"/>
                <a:ea typeface="Calibri" panose="020F0502020204030204" pitchFamily="34" charset="0"/>
                <a:cs typeface="Arial" panose="020B0604020202020204" pitchFamily="34" charset="0"/>
              </a:rPr>
              <a:t>CHURCH</a:t>
            </a:r>
            <a:r>
              <a:rPr lang="ar-JO"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هناك مجموعتان كبيرتان من هذه الرسائل. رسائل بولس الرسول... ورسائل من "الآخرون"، تسمى أحيانًا الرسائل العامة.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كتبت تلك الرسائل على مدى خمسة عقود من الخمسينات إلى التسعينات ب. م.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450850" rtl="0" eaLnBrk="0"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25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06499" name="Text Box 2"/>
          <p:cNvSpPr>
            <a:spLocks noGrp="1"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ar-SA" sz="1800" dirty="0">
                <a:effectLst/>
                <a:latin typeface="Calibri" panose="020F0502020204030204" pitchFamily="34" charset="0"/>
                <a:ea typeface="Calibri" panose="020F0502020204030204" pitchFamily="34" charset="0"/>
                <a:cs typeface="Arial" panose="020B0604020202020204" pitchFamily="34" charset="0"/>
              </a:rPr>
              <a:t>على خريطة البحر الأبيض المتوسط: إدراج تلقائي لـ 31 نقطة تشير إلى الكنائس المزروعة حديثًا - للتوضيح فقط</a:t>
            </a:r>
            <a:r>
              <a:rPr lang="ar-JO" sz="1800" dirty="0">
                <a:effectLst/>
                <a:latin typeface="Calibri" panose="020F0502020204030204" pitchFamily="34" charset="0"/>
                <a:ea typeface="Calibri" panose="020F0502020204030204" pitchFamily="34" charset="0"/>
                <a:cs typeface="Arial" panose="020B0604020202020204" pitchFamily="34" charset="0"/>
              </a:rPr>
              <a:t>.</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كوسيلة للتواصل على نطاق واسع، تم كتابة هذه الرسائل المعممة إلى الكنائس الجديدة عبر حوض البحر الأبيض المتوسط – من فلسطين إلى إيطاليا، واليونان، وتركيا، وكريت اليوم. تعاملت – آنذاك والآن – مع جميع الأمور التي يمكن تخيلها للحياة والعيش بين أعضاء الكنائس العديدة التي ظهرت في جميع أنحاء تلك المنطقة.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450850" rtl="0" eaLnBrk="0"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25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43363" name="Text Box 2"/>
          <p:cNvSpPr>
            <a:spLocks noGrp="1"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الآن... سؤال أخير عن الرسائل... أين كتبت؟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نحن نعلم ستة مواقع نشأت منها حول البحر الأبيض المتوسط...</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أورشليم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أنطاكية السورية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أفسس</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كورنثوس</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منطقة مقدونيا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وروما القديمة. ثم، بدءا من أورشليم، مهد الكنيسة الأم للمسيحية الناشئة. </a:t>
            </a:r>
            <a:r>
              <a:rPr lang="ar-JO" sz="1800" b="1" dirty="0">
                <a:effectLst/>
                <a:latin typeface="Calibri" panose="020F0502020204030204" pitchFamily="34" charset="0"/>
                <a:ea typeface="Calibri" panose="020F0502020204030204" pitchFamily="34" charset="0"/>
                <a:cs typeface="Arial" panose="020B0604020202020204" pitchFamily="34" charset="0"/>
              </a:rPr>
              <a:t>وليس بالضرورة</a:t>
            </a: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ar-JO" sz="1800" b="1" dirty="0">
                <a:effectLst/>
                <a:latin typeface="Calibri" panose="020F0502020204030204" pitchFamily="34" charset="0"/>
                <a:ea typeface="Calibri" panose="020F0502020204030204" pitchFamily="34" charset="0"/>
                <a:cs typeface="Arial" panose="020B0604020202020204" pitchFamily="34" charset="0"/>
              </a:rPr>
              <a:t>في ترتيب كتابتها.</a:t>
            </a:r>
            <a:r>
              <a:rPr lang="ar-JO"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رسالة يعقوب</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ويهوذا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ثم شمالاً إلى أنطاكية السورية... حيث أقام بولس سنوات عديدة...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رسالته إلى أهل غلاطية.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ثم من أفسس</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كورنثوس الأولى</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تيطس</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يوحنا الأولى</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يوحنا الثانية.. و</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يوحنا الثالثة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وإلى الشرق من كورنثوس، ليس بعيدًا عن أثينا... كتب بولس</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الرسالة العظيمة إلى أهل رومية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تسالونيكي الأولى... و</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تسالونيكي الثانية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شمالاً، في مكان ما في منطقة مقدونيا...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كتب كورنثوس الثانية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ورسالة بولس الأولى إلى تيموثاوس</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وكانت روما موقعًا للعديد من الرسائل... مثل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الرسالة إلى أهل أفسس</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وإلى أهل كولوسي</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والرسالة القصيرة إلى فليمون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وأهل فيليبي.</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وأيضًا من روما...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رسالتا بطرس الأولى</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والثانية و</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وتيموثاوس الثانية.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وآخر رسالة في هذه المجموعة...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العبرانيين... وقد يكون مصدرها إما جزيرة كريت أو من روما – وبسبب الأدلة الموجودة في الكتابات لسنا متأكدين.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09F3CD9-CF77-8B41-A7C7-ED23EB6F7C12}"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450850" rtl="0" eaLnBrk="0"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25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45411" name="Text Box 2"/>
          <p:cNvSpPr>
            <a:spLocks noGrp="1" noChangeArrowheads="1"/>
          </p:cNvSpPr>
          <p:nvPr>
            <p:ph type="body"/>
          </p:nvPr>
        </p:nvSpPr>
        <p:spPr>
          <a:xfrm>
            <a:off x="914400" y="4343400"/>
            <a:ext cx="5029200" cy="4125913"/>
          </a:xfrm>
          <a:solidFill>
            <a:srgbClr val="FFFFFF"/>
          </a:solidFill>
          <a:ln w="9360">
            <a:solidFill>
              <a:srgbClr val="000000"/>
            </a:solidFill>
            <a:miter lim="800000"/>
          </a:ln>
        </p:spPr>
        <p:txBody>
          <a:bodyPr wrap="none" anchor="ctr"/>
          <a:lstStyle/>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الآن... إذا توقفنا مرة أخرى عند هذا الشكل التمثيلي الذي يصور الكنائس البعيدة.. وعلى نطاق واسع... يمكننا تقدير أهمية بولس والآخرين للبقاء على اتصال مع المنظمات الجديدة قليلة الخبرة في أنحاء حوض البحر الأبيض المتوسط. بدون هذه "الرسائل المعممة" فمن المشكوك فيه أن الكنيسة كانت ستنجو. ولن يكون لدينا تعليمات حاسمة لتنفيذ مأمورية ربنا في زمننا.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1141413" lvl="2" indent="-227013" algn="r"/>
            <a:endParaRPr lang="en-US" b="0" dirty="0">
              <a:solidFill>
                <a:schemeClr val="tx1"/>
              </a:solidFill>
              <a:latin typeface="Arial"/>
              <a:cs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BG Bible Geography in Arabic</a:t>
            </a:r>
          </a:p>
          <a:p>
            <a:r>
              <a:rPr lang="en-US" dirty="0"/>
              <a:t>______________</a:t>
            </a:r>
          </a:p>
          <a:p>
            <a:r>
              <a:rPr lang="en-US" dirty="0"/>
              <a:t>Common-</a:t>
            </a:r>
            <a:r>
              <a:rPr lang="en-US" dirty="0">
                <a:latin typeface="Arial" charset="0"/>
                <a:ea typeface="ＭＳ Ｐゴシック" charset="0"/>
              </a:rPr>
              <a:t>13</a:t>
            </a:r>
            <a:endParaRPr lang="en-US" dirty="0"/>
          </a:p>
        </p:txBody>
      </p:sp>
    </p:spTree>
    <p:extLst>
      <p:ext uri="{BB962C8B-B14F-4D97-AF65-F5344CB8AC3E}">
        <p14:creationId xmlns:p14="http://schemas.microsoft.com/office/powerpoint/2010/main" val="2299514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C6520D-E892-DA47-813B-5727B6D9F902}" type="slidenum">
              <a:rPr lang="en-US" sz="1200"/>
              <a:pPr/>
              <a:t>3</a:t>
            </a:fld>
            <a:endParaRPr lang="en-US" sz="1200"/>
          </a:p>
        </p:txBody>
      </p:sp>
      <p:sp>
        <p:nvSpPr>
          <p:cNvPr id="378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734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15A0CEE-0FB1-894D-A0DE-E413DAE90F55}" type="slidenum">
              <a:rPr lang="en-US" sz="1200"/>
              <a:pPr/>
              <a:t>4</a:t>
            </a:fld>
            <a:endParaRPr lang="en-US" sz="1200"/>
          </a:p>
        </p:txBody>
      </p:sp>
      <p:sp>
        <p:nvSpPr>
          <p:cNvPr id="389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939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50C1540-9BD0-3B47-B1C4-C057923A9527}" type="slidenum">
              <a:rPr lang="en-US" sz="1200"/>
              <a:pPr/>
              <a:t>5</a:t>
            </a:fld>
            <a:endParaRPr lang="en-US" sz="1200"/>
          </a:p>
        </p:txBody>
      </p:sp>
      <p:sp>
        <p:nvSpPr>
          <p:cNvPr id="399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144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A87D1AF-C8F1-2549-8EE3-B99018B72A65}" type="slidenum">
              <a:rPr lang="en-US" sz="1200"/>
              <a:pPr/>
              <a:t>6</a:t>
            </a:fld>
            <a:endParaRPr lang="en-US" sz="1200"/>
          </a:p>
        </p:txBody>
      </p:sp>
      <p:sp>
        <p:nvSpPr>
          <p:cNvPr id="40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349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618667F-8B67-2540-8932-7A89A12CE70E}" type="slidenum">
              <a:rPr lang="en-US" sz="1200"/>
              <a:pPr/>
              <a:t>7</a:t>
            </a:fld>
            <a:endParaRPr lang="en-US" sz="1200"/>
          </a:p>
        </p:txBody>
      </p:sp>
      <p:sp>
        <p:nvSpPr>
          <p:cNvPr id="419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553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6FA56A4-1152-8C42-BD67-BCFEC5B0BDF5}" type="slidenum">
              <a:rPr lang="en-US" sz="1200"/>
              <a:pPr/>
              <a:t>8</a:t>
            </a:fld>
            <a:endParaRPr lang="en-US" sz="1200"/>
          </a:p>
        </p:txBody>
      </p:sp>
      <p:sp>
        <p:nvSpPr>
          <p:cNvPr id="430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758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E33CFA0-01E5-AE45-9E93-99F53237A9EA}" type="slidenum">
              <a:rPr lang="en-US" sz="1200"/>
              <a:pPr/>
              <a:t>9</a:t>
            </a:fld>
            <a:endParaRPr lang="en-US" sz="1200"/>
          </a:p>
        </p:txBody>
      </p:sp>
      <p:sp>
        <p:nvSpPr>
          <p:cNvPr id="440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963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0C713C-A74B-7743-B04C-EEF20664A69A}" type="slidenum">
              <a:rPr lang="en-US"/>
              <a:pPr>
                <a:defRPr/>
              </a:pPr>
              <a:t>‹#›</a:t>
            </a:fld>
            <a:endParaRPr lang="en-US"/>
          </a:p>
        </p:txBody>
      </p:sp>
    </p:spTree>
    <p:extLst>
      <p:ext uri="{BB962C8B-B14F-4D97-AF65-F5344CB8AC3E}">
        <p14:creationId xmlns:p14="http://schemas.microsoft.com/office/powerpoint/2010/main" val="2314520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F95F01-A9AA-5343-B82A-F335C68613FA}" type="slidenum">
              <a:rPr lang="en-US"/>
              <a:pPr>
                <a:defRPr/>
              </a:pPr>
              <a:t>‹#›</a:t>
            </a:fld>
            <a:endParaRPr lang="en-US"/>
          </a:p>
        </p:txBody>
      </p:sp>
    </p:spTree>
    <p:extLst>
      <p:ext uri="{BB962C8B-B14F-4D97-AF65-F5344CB8AC3E}">
        <p14:creationId xmlns:p14="http://schemas.microsoft.com/office/powerpoint/2010/main" val="319311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864506-DE6C-8D48-906B-F864106DA54F}" type="slidenum">
              <a:rPr lang="en-US"/>
              <a:pPr>
                <a:defRPr/>
              </a:pPr>
              <a:t>‹#›</a:t>
            </a:fld>
            <a:endParaRPr lang="en-US"/>
          </a:p>
        </p:txBody>
      </p:sp>
    </p:spTree>
    <p:extLst>
      <p:ext uri="{BB962C8B-B14F-4D97-AF65-F5344CB8AC3E}">
        <p14:creationId xmlns:p14="http://schemas.microsoft.com/office/powerpoint/2010/main" val="3647840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36CADC-3EE6-524C-AB15-75131BBD0C11}" type="slidenum">
              <a:rPr lang="en-US"/>
              <a:pPr>
                <a:defRPr/>
              </a:pPr>
              <a:t>‹#›</a:t>
            </a:fld>
            <a:endParaRPr lang="en-US"/>
          </a:p>
        </p:txBody>
      </p:sp>
    </p:spTree>
    <p:extLst>
      <p:ext uri="{BB962C8B-B14F-4D97-AF65-F5344CB8AC3E}">
        <p14:creationId xmlns:p14="http://schemas.microsoft.com/office/powerpoint/2010/main" val="264269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5BD2E9-2F50-E041-B10A-486BC9D1524A}" type="slidenum">
              <a:rPr lang="en-US"/>
              <a:pPr>
                <a:defRPr/>
              </a:pPr>
              <a:t>‹#›</a:t>
            </a:fld>
            <a:endParaRPr lang="en-US"/>
          </a:p>
        </p:txBody>
      </p:sp>
    </p:spTree>
    <p:extLst>
      <p:ext uri="{BB962C8B-B14F-4D97-AF65-F5344CB8AC3E}">
        <p14:creationId xmlns:p14="http://schemas.microsoft.com/office/powerpoint/2010/main" val="2155991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8A5ACF-4188-4C4B-80AE-7F73C8DF1345}" type="slidenum">
              <a:rPr lang="en-US"/>
              <a:pPr>
                <a:defRPr/>
              </a:pPr>
              <a:t>‹#›</a:t>
            </a:fld>
            <a:endParaRPr lang="en-US"/>
          </a:p>
        </p:txBody>
      </p:sp>
    </p:spTree>
    <p:extLst>
      <p:ext uri="{BB962C8B-B14F-4D97-AF65-F5344CB8AC3E}">
        <p14:creationId xmlns:p14="http://schemas.microsoft.com/office/powerpoint/2010/main" val="3088468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77C1BE-2C54-454B-AFB7-FDAD2C9F7130}" type="slidenum">
              <a:rPr lang="en-US"/>
              <a:pPr>
                <a:defRPr/>
              </a:pPr>
              <a:t>‹#›</a:t>
            </a:fld>
            <a:endParaRPr lang="en-US"/>
          </a:p>
        </p:txBody>
      </p:sp>
    </p:spTree>
    <p:extLst>
      <p:ext uri="{BB962C8B-B14F-4D97-AF65-F5344CB8AC3E}">
        <p14:creationId xmlns:p14="http://schemas.microsoft.com/office/powerpoint/2010/main" val="1171519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0D07BF-1A7B-1247-9F6E-686AEB2F5357}" type="slidenum">
              <a:rPr lang="en-US"/>
              <a:pPr>
                <a:defRPr/>
              </a:pPr>
              <a:t>‹#›</a:t>
            </a:fld>
            <a:endParaRPr lang="en-US"/>
          </a:p>
        </p:txBody>
      </p:sp>
    </p:spTree>
    <p:extLst>
      <p:ext uri="{BB962C8B-B14F-4D97-AF65-F5344CB8AC3E}">
        <p14:creationId xmlns:p14="http://schemas.microsoft.com/office/powerpoint/2010/main" val="4159098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FF90F14-980C-9046-8898-FD9304C26709}" type="slidenum">
              <a:rPr lang="en-US"/>
              <a:pPr>
                <a:defRPr/>
              </a:pPr>
              <a:t>‹#›</a:t>
            </a:fld>
            <a:endParaRPr lang="en-US"/>
          </a:p>
        </p:txBody>
      </p:sp>
    </p:spTree>
    <p:extLst>
      <p:ext uri="{BB962C8B-B14F-4D97-AF65-F5344CB8AC3E}">
        <p14:creationId xmlns:p14="http://schemas.microsoft.com/office/powerpoint/2010/main" val="1506224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B8B8E53-1DC6-5944-BFDD-BBE6666C0112}" type="slidenum">
              <a:rPr lang="en-US"/>
              <a:pPr>
                <a:defRPr/>
              </a:pPr>
              <a:t>‹#›</a:t>
            </a:fld>
            <a:endParaRPr lang="en-US"/>
          </a:p>
        </p:txBody>
      </p:sp>
    </p:spTree>
    <p:extLst>
      <p:ext uri="{BB962C8B-B14F-4D97-AF65-F5344CB8AC3E}">
        <p14:creationId xmlns:p14="http://schemas.microsoft.com/office/powerpoint/2010/main" val="3778633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147DF9-FC59-D14B-BF8F-15F7D8ADA781}" type="slidenum">
              <a:rPr lang="en-US"/>
              <a:pPr>
                <a:defRPr/>
              </a:pPr>
              <a:t>‹#›</a:t>
            </a:fld>
            <a:endParaRPr lang="en-US"/>
          </a:p>
        </p:txBody>
      </p:sp>
    </p:spTree>
    <p:extLst>
      <p:ext uri="{BB962C8B-B14F-4D97-AF65-F5344CB8AC3E}">
        <p14:creationId xmlns:p14="http://schemas.microsoft.com/office/powerpoint/2010/main" val="47271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82C9AC-17D6-3B43-810F-D206CE3AAC32}" type="slidenum">
              <a:rPr lang="en-US"/>
              <a:pPr>
                <a:defRPr/>
              </a:pPr>
              <a:t>‹#›</a:t>
            </a:fld>
            <a:endParaRPr lang="en-US"/>
          </a:p>
        </p:txBody>
      </p:sp>
    </p:spTree>
    <p:extLst>
      <p:ext uri="{BB962C8B-B14F-4D97-AF65-F5344CB8AC3E}">
        <p14:creationId xmlns:p14="http://schemas.microsoft.com/office/powerpoint/2010/main" val="530181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4E869F-705B-AC4B-AAA6-26BFCCF20272}" type="slidenum">
              <a:rPr lang="en-US"/>
              <a:pPr>
                <a:defRPr/>
              </a:pPr>
              <a:t>‹#›</a:t>
            </a:fld>
            <a:endParaRPr lang="en-US"/>
          </a:p>
        </p:txBody>
      </p:sp>
    </p:spTree>
    <p:extLst>
      <p:ext uri="{BB962C8B-B14F-4D97-AF65-F5344CB8AC3E}">
        <p14:creationId xmlns:p14="http://schemas.microsoft.com/office/powerpoint/2010/main" val="2608329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26C107-3C05-7844-9C96-C4B00A4D3861}" type="slidenum">
              <a:rPr lang="en-US"/>
              <a:pPr>
                <a:defRPr/>
              </a:pPr>
              <a:t>‹#›</a:t>
            </a:fld>
            <a:endParaRPr lang="en-US"/>
          </a:p>
        </p:txBody>
      </p:sp>
    </p:spTree>
    <p:extLst>
      <p:ext uri="{BB962C8B-B14F-4D97-AF65-F5344CB8AC3E}">
        <p14:creationId xmlns:p14="http://schemas.microsoft.com/office/powerpoint/2010/main" val="3701794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63513"/>
            <a:ext cx="1943100" cy="5932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63513"/>
            <a:ext cx="5676900" cy="5932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FE5A92-0B68-6D43-A8F4-0F00C7F7AF28}" type="slidenum">
              <a:rPr lang="en-US"/>
              <a:pPr>
                <a:defRPr/>
              </a:pPr>
              <a:t>‹#›</a:t>
            </a:fld>
            <a:endParaRPr lang="en-US"/>
          </a:p>
        </p:txBody>
      </p:sp>
    </p:spTree>
    <p:extLst>
      <p:ext uri="{BB962C8B-B14F-4D97-AF65-F5344CB8AC3E}">
        <p14:creationId xmlns:p14="http://schemas.microsoft.com/office/powerpoint/2010/main" val="2059111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8" name="Freeform 6"/>
            <p:cNvSpPr>
              <a:spLocks/>
            </p:cNvSpPr>
            <p:nvPr/>
          </p:nvSpPr>
          <p:spPr bwMode="hidden">
            <a:xfrm>
              <a:off x="4038" y="3577"/>
              <a:ext cx="1720" cy="65"/>
            </a:xfrm>
            <a:custGeom>
              <a:avLst/>
              <a:gdLst>
                <a:gd name="T0" fmla="*/ 1718 w 1722"/>
                <a:gd name="T1" fmla="*/ 64 h 66"/>
                <a:gd name="T2" fmla="*/ 1718 w 1722"/>
                <a:gd name="T3" fmla="*/ 58 h 66"/>
                <a:gd name="T4" fmla="*/ 0 w 1722"/>
                <a:gd name="T5" fmla="*/ 0 h 66"/>
                <a:gd name="T6" fmla="*/ 0 w 1722"/>
                <a:gd name="T7" fmla="*/ 46 h 66"/>
                <a:gd name="T8" fmla="*/ 1718 w 1722"/>
                <a:gd name="T9" fmla="*/ 64 h 66"/>
                <a:gd name="T10" fmla="*/ 1718 w 1722"/>
                <a:gd name="T11" fmla="*/ 64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10" name="Freeform 8"/>
            <p:cNvSpPr>
              <a:spLocks/>
            </p:cNvSpPr>
            <p:nvPr/>
          </p:nvSpPr>
          <p:spPr bwMode="hidden">
            <a:xfrm>
              <a:off x="4784" y="3702"/>
              <a:ext cx="974" cy="101"/>
            </a:xfrm>
            <a:custGeom>
              <a:avLst/>
              <a:gdLst>
                <a:gd name="T0" fmla="*/ 973 w 975"/>
                <a:gd name="T1" fmla="*/ 48 h 101"/>
                <a:gd name="T2" fmla="*/ 973 w 975"/>
                <a:gd name="T3" fmla="*/ 0 h 101"/>
                <a:gd name="T4" fmla="*/ 0 w 975"/>
                <a:gd name="T5" fmla="*/ 24 h 101"/>
                <a:gd name="T6" fmla="*/ 0 w 975"/>
                <a:gd name="T7" fmla="*/ 101 h 101"/>
                <a:gd name="T8" fmla="*/ 973 w 975"/>
                <a:gd name="T9" fmla="*/ 48 h 101"/>
                <a:gd name="T10" fmla="*/ 973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hidden">
            <a:xfrm>
              <a:off x="3619" y="3815"/>
              <a:ext cx="2139" cy="198"/>
            </a:xfrm>
            <a:custGeom>
              <a:avLst/>
              <a:gdLst>
                <a:gd name="T0" fmla="*/ 2137 w 2141"/>
                <a:gd name="T1" fmla="*/ 0 h 198"/>
                <a:gd name="T2" fmla="*/ 0 w 2141"/>
                <a:gd name="T3" fmla="*/ 156 h 198"/>
                <a:gd name="T4" fmla="*/ 0 w 2141"/>
                <a:gd name="T5" fmla="*/ 198 h 198"/>
                <a:gd name="T6" fmla="*/ 2137 w 2141"/>
                <a:gd name="T7" fmla="*/ 0 h 198"/>
                <a:gd name="T8" fmla="*/ 2137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13" name="Freeform 11"/>
            <p:cNvSpPr>
              <a:spLocks/>
            </p:cNvSpPr>
            <p:nvPr/>
          </p:nvSpPr>
          <p:spPr bwMode="hidden">
            <a:xfrm>
              <a:off x="2097" y="4043"/>
              <a:ext cx="2514" cy="276"/>
            </a:xfrm>
            <a:custGeom>
              <a:avLst/>
              <a:gdLst>
                <a:gd name="T0" fmla="*/ 2176 w 2517"/>
                <a:gd name="T1" fmla="*/ 276 h 276"/>
                <a:gd name="T2" fmla="*/ 2511 w 2517"/>
                <a:gd name="T3" fmla="*/ 204 h 276"/>
                <a:gd name="T4" fmla="*/ 2254 w 2517"/>
                <a:gd name="T5" fmla="*/ 0 h 276"/>
                <a:gd name="T6" fmla="*/ 0 w 2517"/>
                <a:gd name="T7" fmla="*/ 276 h 276"/>
                <a:gd name="T8" fmla="*/ 2176 w 2517"/>
                <a:gd name="T9" fmla="*/ 276 h 276"/>
                <a:gd name="T10" fmla="*/ 2176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15" name="Freeform 13"/>
            <p:cNvSpPr>
              <a:spLocks/>
            </p:cNvSpPr>
            <p:nvPr/>
          </p:nvSpPr>
          <p:spPr bwMode="hidden">
            <a:xfrm>
              <a:off x="5030" y="3151"/>
              <a:ext cx="728" cy="240"/>
            </a:xfrm>
            <a:custGeom>
              <a:avLst/>
              <a:gdLst>
                <a:gd name="T0" fmla="*/ 727 w 729"/>
                <a:gd name="T1" fmla="*/ 240 h 240"/>
                <a:gd name="T2" fmla="*/ 0 w 729"/>
                <a:gd name="T3" fmla="*/ 0 h 240"/>
                <a:gd name="T4" fmla="*/ 0 w 729"/>
                <a:gd name="T5" fmla="*/ 6 h 240"/>
                <a:gd name="T6" fmla="*/ 727 w 729"/>
                <a:gd name="T7" fmla="*/ 240 h 240"/>
                <a:gd name="T8" fmla="*/ 727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17" name="Freeform 15"/>
            <p:cNvSpPr>
              <a:spLocks/>
            </p:cNvSpPr>
            <p:nvPr/>
          </p:nvSpPr>
          <p:spPr bwMode="hidden">
            <a:xfrm>
              <a:off x="5030" y="3049"/>
              <a:ext cx="728" cy="318"/>
            </a:xfrm>
            <a:custGeom>
              <a:avLst/>
              <a:gdLst>
                <a:gd name="T0" fmla="*/ 727 w 729"/>
                <a:gd name="T1" fmla="*/ 318 h 318"/>
                <a:gd name="T2" fmla="*/ 727 w 729"/>
                <a:gd name="T3" fmla="*/ 312 h 318"/>
                <a:gd name="T4" fmla="*/ 0 w 729"/>
                <a:gd name="T5" fmla="*/ 0 h 318"/>
                <a:gd name="T6" fmla="*/ 0 w 729"/>
                <a:gd name="T7" fmla="*/ 54 h 318"/>
                <a:gd name="T8" fmla="*/ 727 w 729"/>
                <a:gd name="T9" fmla="*/ 318 h 318"/>
                <a:gd name="T10" fmla="*/ 727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1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2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2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2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2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30" name="Freeform 28"/>
            <p:cNvSpPr>
              <a:spLocks/>
            </p:cNvSpPr>
            <p:nvPr/>
          </p:nvSpPr>
          <p:spPr bwMode="hidden">
            <a:xfrm>
              <a:off x="5698" y="653"/>
              <a:ext cx="60" cy="311"/>
            </a:xfrm>
            <a:custGeom>
              <a:avLst/>
              <a:gdLst>
                <a:gd name="T0" fmla="*/ 0 w 60"/>
                <a:gd name="T1" fmla="*/ 144 h 312"/>
                <a:gd name="T2" fmla="*/ 60 w 60"/>
                <a:gd name="T3" fmla="*/ 310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3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3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3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3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3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3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4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4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grpSp>
      </p:grpSp>
      <p:sp>
        <p:nvSpPr>
          <p:cNvPr id="7210"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n-US" noProof="0"/>
              <a:t>Click to edit Master title style</a:t>
            </a:r>
          </a:p>
        </p:txBody>
      </p:sp>
      <p:sp>
        <p:nvSpPr>
          <p:cNvPr id="721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sz="3600"/>
            </a:lvl1pPr>
          </a:lstStyle>
          <a:p>
            <a:pPr lvl="0"/>
            <a:r>
              <a:rPr lang="en-US" noProof="0"/>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F8016A90-2216-604A-A6B4-4FBAE7713625}" type="slidenum">
              <a:rPr lang="en-US"/>
              <a:pPr>
                <a:defRPr/>
              </a:pPr>
              <a:t>‹#›</a:t>
            </a:fld>
            <a:endParaRPr lang="en-US"/>
          </a:p>
        </p:txBody>
      </p:sp>
    </p:spTree>
    <p:extLst>
      <p:ext uri="{BB962C8B-B14F-4D97-AF65-F5344CB8AC3E}">
        <p14:creationId xmlns:p14="http://schemas.microsoft.com/office/powerpoint/2010/main" val="3115298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E6169F1F-5DEA-6A4D-ABA5-F04A88D057C9}" type="slidenum">
              <a:rPr lang="en-US"/>
              <a:pPr>
                <a:defRPr/>
              </a:pPr>
              <a:t>‹#›</a:t>
            </a:fld>
            <a:endParaRPr lang="en-US"/>
          </a:p>
        </p:txBody>
      </p:sp>
    </p:spTree>
    <p:extLst>
      <p:ext uri="{BB962C8B-B14F-4D97-AF65-F5344CB8AC3E}">
        <p14:creationId xmlns:p14="http://schemas.microsoft.com/office/powerpoint/2010/main" val="2749841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2051EF74-E582-0F44-AE82-197791EDB8CE}" type="slidenum">
              <a:rPr lang="en-US"/>
              <a:pPr>
                <a:defRPr/>
              </a:pPr>
              <a:t>‹#›</a:t>
            </a:fld>
            <a:endParaRPr lang="en-US"/>
          </a:p>
        </p:txBody>
      </p:sp>
    </p:spTree>
    <p:extLst>
      <p:ext uri="{BB962C8B-B14F-4D97-AF65-F5344CB8AC3E}">
        <p14:creationId xmlns:p14="http://schemas.microsoft.com/office/powerpoint/2010/main" val="698208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F2718358-4446-E84A-84FA-656B5CF514CD}" type="slidenum">
              <a:rPr lang="en-US"/>
              <a:pPr>
                <a:defRPr/>
              </a:pPr>
              <a:t>‹#›</a:t>
            </a:fld>
            <a:endParaRPr lang="en-US"/>
          </a:p>
        </p:txBody>
      </p:sp>
    </p:spTree>
    <p:extLst>
      <p:ext uri="{BB962C8B-B14F-4D97-AF65-F5344CB8AC3E}">
        <p14:creationId xmlns:p14="http://schemas.microsoft.com/office/powerpoint/2010/main" val="2473797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576D4231-970A-814C-9054-AAD5A9F19933}" type="slidenum">
              <a:rPr lang="en-US"/>
              <a:pPr>
                <a:defRPr/>
              </a:pPr>
              <a:t>‹#›</a:t>
            </a:fld>
            <a:endParaRPr lang="en-US"/>
          </a:p>
        </p:txBody>
      </p:sp>
    </p:spTree>
    <p:extLst>
      <p:ext uri="{BB962C8B-B14F-4D97-AF65-F5344CB8AC3E}">
        <p14:creationId xmlns:p14="http://schemas.microsoft.com/office/powerpoint/2010/main" val="2567831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90C260A5-D3B2-0241-8844-5E20F4EA2C7C}" type="slidenum">
              <a:rPr lang="en-US"/>
              <a:pPr>
                <a:defRPr/>
              </a:pPr>
              <a:t>‹#›</a:t>
            </a:fld>
            <a:endParaRPr lang="en-US"/>
          </a:p>
        </p:txBody>
      </p:sp>
    </p:spTree>
    <p:extLst>
      <p:ext uri="{BB962C8B-B14F-4D97-AF65-F5344CB8AC3E}">
        <p14:creationId xmlns:p14="http://schemas.microsoft.com/office/powerpoint/2010/main" val="2084929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0638944B-11E2-8945-AB2D-EBF5D809EB8B}" type="slidenum">
              <a:rPr lang="en-US"/>
              <a:pPr>
                <a:defRPr/>
              </a:pPr>
              <a:t>‹#›</a:t>
            </a:fld>
            <a:endParaRPr lang="en-US"/>
          </a:p>
        </p:txBody>
      </p:sp>
    </p:spTree>
    <p:extLst>
      <p:ext uri="{BB962C8B-B14F-4D97-AF65-F5344CB8AC3E}">
        <p14:creationId xmlns:p14="http://schemas.microsoft.com/office/powerpoint/2010/main" val="12025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08008D-8677-D841-AE18-92751A6DF01A}" type="slidenum">
              <a:rPr lang="en-US"/>
              <a:pPr>
                <a:defRPr/>
              </a:pPr>
              <a:t>‹#›</a:t>
            </a:fld>
            <a:endParaRPr lang="en-US"/>
          </a:p>
        </p:txBody>
      </p:sp>
    </p:spTree>
    <p:extLst>
      <p:ext uri="{BB962C8B-B14F-4D97-AF65-F5344CB8AC3E}">
        <p14:creationId xmlns:p14="http://schemas.microsoft.com/office/powerpoint/2010/main" val="39230857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909CDA04-A1F0-2243-871D-07E2F3A1DB18}" type="slidenum">
              <a:rPr lang="en-US"/>
              <a:pPr>
                <a:defRPr/>
              </a:pPr>
              <a:t>‹#›</a:t>
            </a:fld>
            <a:endParaRPr lang="en-US"/>
          </a:p>
        </p:txBody>
      </p:sp>
    </p:spTree>
    <p:extLst>
      <p:ext uri="{BB962C8B-B14F-4D97-AF65-F5344CB8AC3E}">
        <p14:creationId xmlns:p14="http://schemas.microsoft.com/office/powerpoint/2010/main" val="25185998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425C9113-4344-CD4E-8C39-0CF25D36E41E}" type="slidenum">
              <a:rPr lang="en-US"/>
              <a:pPr>
                <a:defRPr/>
              </a:pPr>
              <a:t>‹#›</a:t>
            </a:fld>
            <a:endParaRPr lang="en-US"/>
          </a:p>
        </p:txBody>
      </p:sp>
    </p:spTree>
    <p:extLst>
      <p:ext uri="{BB962C8B-B14F-4D97-AF65-F5344CB8AC3E}">
        <p14:creationId xmlns:p14="http://schemas.microsoft.com/office/powerpoint/2010/main" val="3035214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1342FB79-5FAA-E943-B3FC-E4D2098B5A69}" type="slidenum">
              <a:rPr lang="en-US"/>
              <a:pPr>
                <a:defRPr/>
              </a:pPr>
              <a:t>‹#›</a:t>
            </a:fld>
            <a:endParaRPr lang="en-US"/>
          </a:p>
        </p:txBody>
      </p:sp>
    </p:spTree>
    <p:extLst>
      <p:ext uri="{BB962C8B-B14F-4D97-AF65-F5344CB8AC3E}">
        <p14:creationId xmlns:p14="http://schemas.microsoft.com/office/powerpoint/2010/main" val="1298272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E422B4FC-D93F-074D-A9C7-AF55E5236767}" type="slidenum">
              <a:rPr lang="en-US"/>
              <a:pPr>
                <a:defRPr/>
              </a:pPr>
              <a:t>‹#›</a:t>
            </a:fld>
            <a:endParaRPr lang="en-US"/>
          </a:p>
        </p:txBody>
      </p:sp>
    </p:spTree>
    <p:extLst>
      <p:ext uri="{BB962C8B-B14F-4D97-AF65-F5344CB8AC3E}">
        <p14:creationId xmlns:p14="http://schemas.microsoft.com/office/powerpoint/2010/main" val="1158858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grpSp>
      <p:sp>
        <p:nvSpPr>
          <p:cNvPr id="4130"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pPr lvl="0"/>
            <a:r>
              <a:rPr lang="en-US" noProof="0"/>
              <a:t>Click to edit Master title style</a:t>
            </a:r>
          </a:p>
        </p:txBody>
      </p:sp>
      <p:sp>
        <p:nvSpPr>
          <p:cNvPr id="4131"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charset="0"/>
              <a:buNone/>
              <a:defRPr>
                <a:solidFill>
                  <a:srgbClr val="FFFFFF"/>
                </a:solidFill>
              </a:defRPr>
            </a:lvl1pPr>
          </a:lstStyle>
          <a:p>
            <a:pPr lvl="0"/>
            <a:r>
              <a:rPr lang="en-US" noProof="0"/>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1537B68E-8397-B74B-A3E4-18C1EBBB82E1}" type="slidenum">
              <a:rPr lang="en-US"/>
              <a:pPr>
                <a:defRPr/>
              </a:pPr>
              <a:t>‹#›</a:t>
            </a:fld>
            <a:endParaRPr lang="en-US"/>
          </a:p>
        </p:txBody>
      </p:sp>
    </p:spTree>
    <p:extLst>
      <p:ext uri="{BB962C8B-B14F-4D97-AF65-F5344CB8AC3E}">
        <p14:creationId xmlns:p14="http://schemas.microsoft.com/office/powerpoint/2010/main" val="665745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3D38CA4E-90FC-B84B-9A01-C9B55A939B81}" type="slidenum">
              <a:rPr lang="en-US"/>
              <a:pPr>
                <a:defRPr/>
              </a:pPr>
              <a:t>‹#›</a:t>
            </a:fld>
            <a:endParaRPr lang="en-US"/>
          </a:p>
        </p:txBody>
      </p:sp>
    </p:spTree>
    <p:extLst>
      <p:ext uri="{BB962C8B-B14F-4D97-AF65-F5344CB8AC3E}">
        <p14:creationId xmlns:p14="http://schemas.microsoft.com/office/powerpoint/2010/main" val="4800679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173874DA-97A3-8647-B6ED-509FFBBC65A5}" type="slidenum">
              <a:rPr lang="en-US"/>
              <a:pPr>
                <a:defRPr/>
              </a:pPr>
              <a:t>‹#›</a:t>
            </a:fld>
            <a:endParaRPr lang="en-US"/>
          </a:p>
        </p:txBody>
      </p:sp>
    </p:spTree>
    <p:extLst>
      <p:ext uri="{BB962C8B-B14F-4D97-AF65-F5344CB8AC3E}">
        <p14:creationId xmlns:p14="http://schemas.microsoft.com/office/powerpoint/2010/main" val="9715546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BCED3BBF-C8B8-3D4C-B369-443DBBE182B2}" type="slidenum">
              <a:rPr lang="en-US"/>
              <a:pPr>
                <a:defRPr/>
              </a:pPr>
              <a:t>‹#›</a:t>
            </a:fld>
            <a:endParaRPr lang="en-US"/>
          </a:p>
        </p:txBody>
      </p:sp>
    </p:spTree>
    <p:extLst>
      <p:ext uri="{BB962C8B-B14F-4D97-AF65-F5344CB8AC3E}">
        <p14:creationId xmlns:p14="http://schemas.microsoft.com/office/powerpoint/2010/main" val="707334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p:cNvSpPr>
            <a:spLocks noGrp="1" noChangeArrowheads="1"/>
          </p:cNvSpPr>
          <p:nvPr>
            <p:ph type="dt" sz="half" idx="10"/>
          </p:nvPr>
        </p:nvSpPr>
        <p:spPr>
          <a:ln/>
        </p:spPr>
        <p:txBody>
          <a:bodyPr/>
          <a:lstStyle>
            <a:lvl1pPr>
              <a:defRPr/>
            </a:lvl1pPr>
          </a:lstStyle>
          <a:p>
            <a:pPr>
              <a:defRPr/>
            </a:pPr>
            <a:endParaRPr lang="en-US"/>
          </a:p>
        </p:txBody>
      </p:sp>
      <p:sp>
        <p:nvSpPr>
          <p:cNvPr id="8" name="Rectangle 36"/>
          <p:cNvSpPr>
            <a:spLocks noGrp="1" noChangeArrowheads="1"/>
          </p:cNvSpPr>
          <p:nvPr>
            <p:ph type="ftr" sz="quarter" idx="11"/>
          </p:nvPr>
        </p:nvSpPr>
        <p:spPr>
          <a:ln/>
        </p:spPr>
        <p:txBody>
          <a:bodyPr/>
          <a:lstStyle>
            <a:lvl1pPr>
              <a:defRPr/>
            </a:lvl1pPr>
          </a:lstStyle>
          <a:p>
            <a:pPr>
              <a:defRPr/>
            </a:pPr>
            <a:endParaRPr lang="en-US"/>
          </a:p>
        </p:txBody>
      </p:sp>
      <p:sp>
        <p:nvSpPr>
          <p:cNvPr id="9" name="Rectangle 37"/>
          <p:cNvSpPr>
            <a:spLocks noGrp="1" noChangeArrowheads="1"/>
          </p:cNvSpPr>
          <p:nvPr>
            <p:ph type="sldNum" sz="quarter" idx="12"/>
          </p:nvPr>
        </p:nvSpPr>
        <p:spPr>
          <a:ln/>
        </p:spPr>
        <p:txBody>
          <a:bodyPr/>
          <a:lstStyle>
            <a:lvl1pPr>
              <a:defRPr/>
            </a:lvl1pPr>
          </a:lstStyle>
          <a:p>
            <a:pPr>
              <a:defRPr/>
            </a:pPr>
            <a:fld id="{7F0D7296-10DA-4E4D-BEC8-34D77171431F}" type="slidenum">
              <a:rPr lang="en-US"/>
              <a:pPr>
                <a:defRPr/>
              </a:pPr>
              <a:t>‹#›</a:t>
            </a:fld>
            <a:endParaRPr lang="en-US"/>
          </a:p>
        </p:txBody>
      </p:sp>
    </p:spTree>
    <p:extLst>
      <p:ext uri="{BB962C8B-B14F-4D97-AF65-F5344CB8AC3E}">
        <p14:creationId xmlns:p14="http://schemas.microsoft.com/office/powerpoint/2010/main" val="6799434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p:cNvSpPr>
            <a:spLocks noGrp="1" noChangeArrowheads="1"/>
          </p:cNvSpPr>
          <p:nvPr>
            <p:ph type="dt" sz="half" idx="10"/>
          </p:nvPr>
        </p:nvSpPr>
        <p:spPr>
          <a:ln/>
        </p:spPr>
        <p:txBody>
          <a:bodyPr/>
          <a:lstStyle>
            <a:lvl1pPr>
              <a:defRPr/>
            </a:lvl1pPr>
          </a:lstStyle>
          <a:p>
            <a:pPr>
              <a:defRPr/>
            </a:pPr>
            <a:endParaRPr lang="en-US"/>
          </a:p>
        </p:txBody>
      </p:sp>
      <p:sp>
        <p:nvSpPr>
          <p:cNvPr id="4" name="Rectangle 36"/>
          <p:cNvSpPr>
            <a:spLocks noGrp="1" noChangeArrowheads="1"/>
          </p:cNvSpPr>
          <p:nvPr>
            <p:ph type="ftr" sz="quarter" idx="11"/>
          </p:nvPr>
        </p:nvSpPr>
        <p:spPr>
          <a:ln/>
        </p:spPr>
        <p:txBody>
          <a:bodyPr/>
          <a:lstStyle>
            <a:lvl1pPr>
              <a:defRPr/>
            </a:lvl1pPr>
          </a:lstStyle>
          <a:p>
            <a:pPr>
              <a:defRPr/>
            </a:pPr>
            <a:endParaRPr lang="en-US"/>
          </a:p>
        </p:txBody>
      </p:sp>
      <p:sp>
        <p:nvSpPr>
          <p:cNvPr id="5" name="Rectangle 37"/>
          <p:cNvSpPr>
            <a:spLocks noGrp="1" noChangeArrowheads="1"/>
          </p:cNvSpPr>
          <p:nvPr>
            <p:ph type="sldNum" sz="quarter" idx="12"/>
          </p:nvPr>
        </p:nvSpPr>
        <p:spPr>
          <a:ln/>
        </p:spPr>
        <p:txBody>
          <a:bodyPr/>
          <a:lstStyle>
            <a:lvl1pPr>
              <a:defRPr/>
            </a:lvl1pPr>
          </a:lstStyle>
          <a:p>
            <a:pPr>
              <a:defRPr/>
            </a:pPr>
            <a:fld id="{71A80281-EC6E-0241-907B-204FD3CC3521}" type="slidenum">
              <a:rPr lang="en-US"/>
              <a:pPr>
                <a:defRPr/>
              </a:pPr>
              <a:t>‹#›</a:t>
            </a:fld>
            <a:endParaRPr lang="en-US"/>
          </a:p>
        </p:txBody>
      </p:sp>
    </p:spTree>
    <p:extLst>
      <p:ext uri="{BB962C8B-B14F-4D97-AF65-F5344CB8AC3E}">
        <p14:creationId xmlns:p14="http://schemas.microsoft.com/office/powerpoint/2010/main" val="4259942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5AEBFD-32DC-6342-A249-41C5889B21EE}" type="slidenum">
              <a:rPr lang="en-US"/>
              <a:pPr>
                <a:defRPr/>
              </a:pPr>
              <a:t>‹#›</a:t>
            </a:fld>
            <a:endParaRPr lang="en-US"/>
          </a:p>
        </p:txBody>
      </p:sp>
    </p:spTree>
    <p:extLst>
      <p:ext uri="{BB962C8B-B14F-4D97-AF65-F5344CB8AC3E}">
        <p14:creationId xmlns:p14="http://schemas.microsoft.com/office/powerpoint/2010/main" val="2911648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p>
        </p:txBody>
      </p:sp>
      <p:sp>
        <p:nvSpPr>
          <p:cNvPr id="3" name="Rectangle 36"/>
          <p:cNvSpPr>
            <a:spLocks noGrp="1" noChangeArrowheads="1"/>
          </p:cNvSpPr>
          <p:nvPr>
            <p:ph type="ftr" sz="quarter" idx="11"/>
          </p:nvPr>
        </p:nvSpPr>
        <p:spPr>
          <a:ln/>
        </p:spPr>
        <p:txBody>
          <a:bodyPr/>
          <a:lstStyle>
            <a:lvl1pPr>
              <a:defRPr/>
            </a:lvl1pPr>
          </a:lstStyle>
          <a:p>
            <a:pPr>
              <a:defRPr/>
            </a:pPr>
            <a:endParaRPr lang="en-US"/>
          </a:p>
        </p:txBody>
      </p:sp>
      <p:sp>
        <p:nvSpPr>
          <p:cNvPr id="4" name="Rectangle 37"/>
          <p:cNvSpPr>
            <a:spLocks noGrp="1" noChangeArrowheads="1"/>
          </p:cNvSpPr>
          <p:nvPr>
            <p:ph type="sldNum" sz="quarter" idx="12"/>
          </p:nvPr>
        </p:nvSpPr>
        <p:spPr>
          <a:ln/>
        </p:spPr>
        <p:txBody>
          <a:bodyPr/>
          <a:lstStyle>
            <a:lvl1pPr>
              <a:defRPr/>
            </a:lvl1pPr>
          </a:lstStyle>
          <a:p>
            <a:pPr>
              <a:defRPr/>
            </a:pPr>
            <a:fld id="{58B3F972-5186-8441-8CE6-89B995456C76}" type="slidenum">
              <a:rPr lang="en-US"/>
              <a:pPr>
                <a:defRPr/>
              </a:pPr>
              <a:t>‹#›</a:t>
            </a:fld>
            <a:endParaRPr lang="en-US"/>
          </a:p>
        </p:txBody>
      </p:sp>
    </p:spTree>
    <p:extLst>
      <p:ext uri="{BB962C8B-B14F-4D97-AF65-F5344CB8AC3E}">
        <p14:creationId xmlns:p14="http://schemas.microsoft.com/office/powerpoint/2010/main" val="20748133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97544498-2CE8-E54F-B8BD-2CAF2B7C3199}" type="slidenum">
              <a:rPr lang="en-US"/>
              <a:pPr>
                <a:defRPr/>
              </a:pPr>
              <a:t>‹#›</a:t>
            </a:fld>
            <a:endParaRPr lang="en-US"/>
          </a:p>
        </p:txBody>
      </p:sp>
    </p:spTree>
    <p:extLst>
      <p:ext uri="{BB962C8B-B14F-4D97-AF65-F5344CB8AC3E}">
        <p14:creationId xmlns:p14="http://schemas.microsoft.com/office/powerpoint/2010/main" val="83288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1515A6CE-515B-EC48-B72D-B36363903A30}" type="slidenum">
              <a:rPr lang="en-US"/>
              <a:pPr>
                <a:defRPr/>
              </a:pPr>
              <a:t>‹#›</a:t>
            </a:fld>
            <a:endParaRPr lang="en-US"/>
          </a:p>
        </p:txBody>
      </p:sp>
    </p:spTree>
    <p:extLst>
      <p:ext uri="{BB962C8B-B14F-4D97-AF65-F5344CB8AC3E}">
        <p14:creationId xmlns:p14="http://schemas.microsoft.com/office/powerpoint/2010/main" val="3866952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62FD9FA9-0918-4E43-992D-4575A5C431F7}" type="slidenum">
              <a:rPr lang="en-US"/>
              <a:pPr>
                <a:defRPr/>
              </a:pPr>
              <a:t>‹#›</a:t>
            </a:fld>
            <a:endParaRPr lang="en-US"/>
          </a:p>
        </p:txBody>
      </p:sp>
    </p:spTree>
    <p:extLst>
      <p:ext uri="{BB962C8B-B14F-4D97-AF65-F5344CB8AC3E}">
        <p14:creationId xmlns:p14="http://schemas.microsoft.com/office/powerpoint/2010/main" val="18915520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663662AF-399E-CD47-A3AB-D05739439C7C}" type="slidenum">
              <a:rPr lang="en-US"/>
              <a:pPr>
                <a:defRPr/>
              </a:pPr>
              <a:t>‹#›</a:t>
            </a:fld>
            <a:endParaRPr lang="en-US"/>
          </a:p>
        </p:txBody>
      </p:sp>
    </p:spTree>
    <p:extLst>
      <p:ext uri="{BB962C8B-B14F-4D97-AF65-F5344CB8AC3E}">
        <p14:creationId xmlns:p14="http://schemas.microsoft.com/office/powerpoint/2010/main" val="13515437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30" y="2130537"/>
            <a:ext cx="7772977" cy="1469371"/>
          </a:xfrm>
          <a:prstGeom prst="rect">
            <a:avLst/>
          </a:prstGeom>
        </p:spPr>
        <p:txBody>
          <a:bodyPr vert="horz" lIns="91255" tIns="45626" rIns="91255" bIns="45626"/>
          <a:lstStyle/>
          <a:p>
            <a:r>
              <a:rPr lang="en-US"/>
              <a:t>Click to edit Master title style</a:t>
            </a:r>
          </a:p>
        </p:txBody>
      </p:sp>
      <p:sp>
        <p:nvSpPr>
          <p:cNvPr id="3" name="Subtitle 2"/>
          <p:cNvSpPr>
            <a:spLocks noGrp="1"/>
          </p:cNvSpPr>
          <p:nvPr>
            <p:ph type="subTitle" idx="1"/>
          </p:nvPr>
        </p:nvSpPr>
        <p:spPr>
          <a:xfrm>
            <a:off x="1371041" y="3885640"/>
            <a:ext cx="6401955" cy="1753721"/>
          </a:xfrm>
          <a:prstGeom prst="rect">
            <a:avLst/>
          </a:prstGeom>
        </p:spPr>
        <p:txBody>
          <a:bodyPr vert="horz" lIns="91255" tIns="45626" rIns="91255" bIns="45626"/>
          <a:lstStyle>
            <a:lvl1pPr marL="0" indent="0" algn="ctr">
              <a:buNone/>
              <a:defRPr/>
            </a:lvl1pPr>
            <a:lvl2pPr marL="402584" indent="0" algn="ctr">
              <a:buNone/>
              <a:defRPr/>
            </a:lvl2pPr>
            <a:lvl3pPr marL="805168" indent="0" algn="ctr">
              <a:buNone/>
              <a:defRPr/>
            </a:lvl3pPr>
            <a:lvl4pPr marL="1207753" indent="0" algn="ctr">
              <a:buNone/>
              <a:defRPr/>
            </a:lvl4pPr>
            <a:lvl5pPr marL="1610338" indent="0" algn="ctr">
              <a:buNone/>
              <a:defRPr/>
            </a:lvl5pPr>
            <a:lvl6pPr marL="2012926" indent="0" algn="ctr">
              <a:buNone/>
              <a:defRPr/>
            </a:lvl6pPr>
            <a:lvl7pPr marL="2415511" indent="0" algn="ctr">
              <a:buNone/>
              <a:defRPr/>
            </a:lvl7pPr>
            <a:lvl8pPr marL="2818094" indent="0" algn="ctr">
              <a:buNone/>
              <a:defRPr/>
            </a:lvl8pPr>
            <a:lvl9pPr marL="3220680" indent="0" algn="ctr">
              <a:buNone/>
              <a:defRPr/>
            </a:lvl9pPr>
          </a:lstStyle>
          <a:p>
            <a:r>
              <a:rPr lang="en-US"/>
              <a:t>Click to edit Master subtitle style</a:t>
            </a:r>
          </a:p>
        </p:txBody>
      </p:sp>
    </p:spTree>
    <p:extLst>
      <p:ext uri="{BB962C8B-B14F-4D97-AF65-F5344CB8AC3E}">
        <p14:creationId xmlns:p14="http://schemas.microsoft.com/office/powerpoint/2010/main" val="3317564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07" y="274544"/>
            <a:ext cx="8229023" cy="1143000"/>
          </a:xfrm>
          <a:prstGeom prst="rect">
            <a:avLst/>
          </a:prstGeom>
        </p:spPr>
        <p:txBody>
          <a:bodyPr vert="horz" lIns="91255" tIns="45626" rIns="91255" bIns="45626"/>
          <a:lstStyle/>
          <a:p>
            <a:r>
              <a:rPr lang="en-US"/>
              <a:t>Click to edit Master title style</a:t>
            </a:r>
          </a:p>
        </p:txBody>
      </p:sp>
      <p:sp>
        <p:nvSpPr>
          <p:cNvPr id="3" name="Content Placeholder 2"/>
          <p:cNvSpPr>
            <a:spLocks noGrp="1"/>
          </p:cNvSpPr>
          <p:nvPr>
            <p:ph idx="1"/>
          </p:nvPr>
        </p:nvSpPr>
        <p:spPr>
          <a:xfrm>
            <a:off x="457507" y="1599643"/>
            <a:ext cx="8229023" cy="4527176"/>
          </a:xfrm>
          <a:prstGeom prst="rect">
            <a:avLst/>
          </a:prstGeom>
        </p:spPr>
        <p:txBody>
          <a:bodyPr vert="horz" lIns="91255" tIns="45626" rIns="91255" bIns="4562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01882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8" y="4406713"/>
            <a:ext cx="7771534" cy="1362916"/>
          </a:xfrm>
          <a:prstGeom prst="rect">
            <a:avLst/>
          </a:prstGeom>
        </p:spPr>
        <p:txBody>
          <a:bodyPr vert="horz" lIns="91255" tIns="45626" rIns="91255" bIns="45626" anchor="t"/>
          <a:lstStyle>
            <a:lvl1pPr algn="l">
              <a:defRPr sz="3530" b="1" cap="all"/>
            </a:lvl1pPr>
          </a:lstStyle>
          <a:p>
            <a:r>
              <a:rPr lang="en-US"/>
              <a:t>Click to edit Master title style</a:t>
            </a:r>
          </a:p>
        </p:txBody>
      </p:sp>
      <p:sp>
        <p:nvSpPr>
          <p:cNvPr id="3" name="Text Placeholder 2"/>
          <p:cNvSpPr>
            <a:spLocks noGrp="1"/>
          </p:cNvSpPr>
          <p:nvPr>
            <p:ph type="body" idx="1"/>
          </p:nvPr>
        </p:nvSpPr>
        <p:spPr>
          <a:xfrm>
            <a:off x="723038" y="2906526"/>
            <a:ext cx="7771534" cy="1500187"/>
          </a:xfrm>
          <a:prstGeom prst="rect">
            <a:avLst/>
          </a:prstGeom>
        </p:spPr>
        <p:txBody>
          <a:bodyPr vert="horz" lIns="91255" tIns="45626" rIns="91255" bIns="45626" anchor="b"/>
          <a:lstStyle>
            <a:lvl1pPr marL="0" indent="0">
              <a:buNone/>
              <a:defRPr sz="1765"/>
            </a:lvl1pPr>
            <a:lvl2pPr marL="402584" indent="0">
              <a:buNone/>
              <a:defRPr sz="1588"/>
            </a:lvl2pPr>
            <a:lvl3pPr marL="805168" indent="0">
              <a:buNone/>
              <a:defRPr sz="1412"/>
            </a:lvl3pPr>
            <a:lvl4pPr marL="1207753" indent="0">
              <a:buNone/>
              <a:defRPr sz="1235"/>
            </a:lvl4pPr>
            <a:lvl5pPr marL="1610338" indent="0">
              <a:buNone/>
              <a:defRPr sz="1235"/>
            </a:lvl5pPr>
            <a:lvl6pPr marL="2012926" indent="0">
              <a:buNone/>
              <a:defRPr sz="1235"/>
            </a:lvl6pPr>
            <a:lvl7pPr marL="2415511" indent="0">
              <a:buNone/>
              <a:defRPr sz="1235"/>
            </a:lvl7pPr>
            <a:lvl8pPr marL="2818094" indent="0">
              <a:buNone/>
              <a:defRPr sz="1235"/>
            </a:lvl8pPr>
            <a:lvl9pPr marL="3220680" indent="0">
              <a:buNone/>
              <a:defRPr sz="1235"/>
            </a:lvl9pPr>
          </a:lstStyle>
          <a:p>
            <a:pPr lvl="0"/>
            <a:r>
              <a:rPr lang="en-US"/>
              <a:t>Click to edit Master text styles</a:t>
            </a:r>
          </a:p>
        </p:txBody>
      </p:sp>
    </p:spTree>
    <p:extLst>
      <p:ext uri="{BB962C8B-B14F-4D97-AF65-F5344CB8AC3E}">
        <p14:creationId xmlns:p14="http://schemas.microsoft.com/office/powerpoint/2010/main" val="6737509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07" y="274544"/>
            <a:ext cx="8229023" cy="1143000"/>
          </a:xfrm>
          <a:prstGeom prst="rect">
            <a:avLst/>
          </a:prstGeom>
        </p:spPr>
        <p:txBody>
          <a:bodyPr vert="horz" lIns="91255" tIns="45626" rIns="91255" bIns="45626"/>
          <a:lstStyle/>
          <a:p>
            <a:r>
              <a:rPr lang="en-US"/>
              <a:t>Click to edit Master title style</a:t>
            </a:r>
          </a:p>
        </p:txBody>
      </p:sp>
      <p:sp>
        <p:nvSpPr>
          <p:cNvPr id="3" name="Content Placeholder 2"/>
          <p:cNvSpPr>
            <a:spLocks noGrp="1"/>
          </p:cNvSpPr>
          <p:nvPr>
            <p:ph sz="half" idx="1"/>
          </p:nvPr>
        </p:nvSpPr>
        <p:spPr>
          <a:xfrm>
            <a:off x="457489" y="1599643"/>
            <a:ext cx="4045238" cy="4527176"/>
          </a:xfrm>
          <a:prstGeom prst="rect">
            <a:avLst/>
          </a:prstGeom>
        </p:spPr>
        <p:txBody>
          <a:bodyPr vert="horz" lIns="91255" tIns="45626" rIns="91255" bIns="45626"/>
          <a:lstStyle>
            <a:lvl1pPr>
              <a:defRPr sz="2471"/>
            </a:lvl1pPr>
            <a:lvl2pPr>
              <a:defRPr sz="2206"/>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291" y="1599643"/>
            <a:ext cx="4045239" cy="4527176"/>
          </a:xfrm>
          <a:prstGeom prst="rect">
            <a:avLst/>
          </a:prstGeom>
        </p:spPr>
        <p:txBody>
          <a:bodyPr vert="horz" lIns="91255" tIns="45626" rIns="91255" bIns="45626"/>
          <a:lstStyle>
            <a:lvl1pPr>
              <a:defRPr sz="2471"/>
            </a:lvl1pPr>
            <a:lvl2pPr>
              <a:defRPr sz="2206"/>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12795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507" y="274544"/>
            <a:ext cx="8229023" cy="1143000"/>
          </a:xfrm>
          <a:prstGeom prst="rect">
            <a:avLst/>
          </a:prstGeom>
        </p:spPr>
        <p:txBody>
          <a:bodyPr vert="horz" lIns="91255" tIns="45626" rIns="91255" bIns="45626"/>
          <a:lstStyle>
            <a:lvl1pPr>
              <a:defRPr/>
            </a:lvl1pPr>
          </a:lstStyle>
          <a:p>
            <a:r>
              <a:rPr lang="en-US"/>
              <a:t>Click to edit Master title style</a:t>
            </a:r>
          </a:p>
        </p:txBody>
      </p:sp>
      <p:sp>
        <p:nvSpPr>
          <p:cNvPr id="3" name="Text Placeholder 2"/>
          <p:cNvSpPr>
            <a:spLocks noGrp="1"/>
          </p:cNvSpPr>
          <p:nvPr>
            <p:ph type="body" idx="1"/>
          </p:nvPr>
        </p:nvSpPr>
        <p:spPr>
          <a:xfrm>
            <a:off x="457489" y="1535206"/>
            <a:ext cx="4039465" cy="640136"/>
          </a:xfrm>
          <a:prstGeom prst="rect">
            <a:avLst/>
          </a:prstGeom>
        </p:spPr>
        <p:txBody>
          <a:bodyPr vert="horz" lIns="91255" tIns="45626" rIns="91255" bIns="45626" anchor="b"/>
          <a:lstStyle>
            <a:lvl1pPr marL="0" indent="0">
              <a:buNone/>
              <a:defRPr sz="2206" b="1"/>
            </a:lvl1pPr>
            <a:lvl2pPr marL="402584" indent="0">
              <a:buNone/>
              <a:defRPr sz="1765" b="1"/>
            </a:lvl2pPr>
            <a:lvl3pPr marL="805168" indent="0">
              <a:buNone/>
              <a:defRPr sz="1588" b="1"/>
            </a:lvl3pPr>
            <a:lvl4pPr marL="1207753" indent="0">
              <a:buNone/>
              <a:defRPr sz="1412" b="1"/>
            </a:lvl4pPr>
            <a:lvl5pPr marL="1610338" indent="0">
              <a:buNone/>
              <a:defRPr sz="1412" b="1"/>
            </a:lvl5pPr>
            <a:lvl6pPr marL="2012926" indent="0">
              <a:buNone/>
              <a:defRPr sz="1412" b="1"/>
            </a:lvl6pPr>
            <a:lvl7pPr marL="2415511" indent="0">
              <a:buNone/>
              <a:defRPr sz="1412" b="1"/>
            </a:lvl7pPr>
            <a:lvl8pPr marL="2818094" indent="0">
              <a:buNone/>
              <a:defRPr sz="1412" b="1"/>
            </a:lvl8pPr>
            <a:lvl9pPr marL="3220680" indent="0">
              <a:buNone/>
              <a:defRPr sz="1412" b="1"/>
            </a:lvl9pPr>
          </a:lstStyle>
          <a:p>
            <a:pPr lvl="0"/>
            <a:r>
              <a:rPr lang="en-US"/>
              <a:t>Click to edit Master text styles</a:t>
            </a:r>
          </a:p>
        </p:txBody>
      </p:sp>
      <p:sp>
        <p:nvSpPr>
          <p:cNvPr id="4" name="Content Placeholder 3"/>
          <p:cNvSpPr>
            <a:spLocks noGrp="1"/>
          </p:cNvSpPr>
          <p:nvPr>
            <p:ph sz="half" idx="2"/>
          </p:nvPr>
        </p:nvSpPr>
        <p:spPr>
          <a:xfrm>
            <a:off x="457489" y="2175344"/>
            <a:ext cx="4039465" cy="3951474"/>
          </a:xfrm>
          <a:prstGeom prst="rect">
            <a:avLst/>
          </a:prstGeom>
        </p:spPr>
        <p:txBody>
          <a:bodyPr vert="horz" lIns="91255" tIns="45626" rIns="91255" bIns="45626"/>
          <a:lstStyle>
            <a:lvl1pPr>
              <a:defRPr sz="2206"/>
            </a:lvl1pPr>
            <a:lvl2pPr>
              <a:defRPr sz="1765"/>
            </a:lvl2pPr>
            <a:lvl3pPr>
              <a:defRPr sz="1588"/>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06" y="1535206"/>
            <a:ext cx="4040909" cy="640136"/>
          </a:xfrm>
          <a:prstGeom prst="rect">
            <a:avLst/>
          </a:prstGeom>
        </p:spPr>
        <p:txBody>
          <a:bodyPr vert="horz" lIns="91255" tIns="45626" rIns="91255" bIns="45626" anchor="b"/>
          <a:lstStyle>
            <a:lvl1pPr marL="0" indent="0">
              <a:buNone/>
              <a:defRPr sz="2206" b="1"/>
            </a:lvl1pPr>
            <a:lvl2pPr marL="402584" indent="0">
              <a:buNone/>
              <a:defRPr sz="1765" b="1"/>
            </a:lvl2pPr>
            <a:lvl3pPr marL="805168" indent="0">
              <a:buNone/>
              <a:defRPr sz="1588" b="1"/>
            </a:lvl3pPr>
            <a:lvl4pPr marL="1207753" indent="0">
              <a:buNone/>
              <a:defRPr sz="1412" b="1"/>
            </a:lvl4pPr>
            <a:lvl5pPr marL="1610338" indent="0">
              <a:buNone/>
              <a:defRPr sz="1412" b="1"/>
            </a:lvl5pPr>
            <a:lvl6pPr marL="2012926" indent="0">
              <a:buNone/>
              <a:defRPr sz="1412" b="1"/>
            </a:lvl6pPr>
            <a:lvl7pPr marL="2415511" indent="0">
              <a:buNone/>
              <a:defRPr sz="1412" b="1"/>
            </a:lvl7pPr>
            <a:lvl8pPr marL="2818094" indent="0">
              <a:buNone/>
              <a:defRPr sz="1412" b="1"/>
            </a:lvl8pPr>
            <a:lvl9pPr marL="3220680" indent="0">
              <a:buNone/>
              <a:defRPr sz="1412" b="1"/>
            </a:lvl9pPr>
          </a:lstStyle>
          <a:p>
            <a:pPr lvl="0"/>
            <a:r>
              <a:rPr lang="en-US"/>
              <a:t>Click to edit Master text styles</a:t>
            </a:r>
          </a:p>
        </p:txBody>
      </p:sp>
      <p:sp>
        <p:nvSpPr>
          <p:cNvPr id="6" name="Content Placeholder 5"/>
          <p:cNvSpPr>
            <a:spLocks noGrp="1"/>
          </p:cNvSpPr>
          <p:nvPr>
            <p:ph sz="quarter" idx="4"/>
          </p:nvPr>
        </p:nvSpPr>
        <p:spPr>
          <a:xfrm>
            <a:off x="4645606" y="2175344"/>
            <a:ext cx="4040909" cy="3951474"/>
          </a:xfrm>
          <a:prstGeom prst="rect">
            <a:avLst/>
          </a:prstGeom>
        </p:spPr>
        <p:txBody>
          <a:bodyPr vert="horz" lIns="91255" tIns="45626" rIns="91255" bIns="45626"/>
          <a:lstStyle>
            <a:lvl1pPr>
              <a:defRPr sz="2206"/>
            </a:lvl1pPr>
            <a:lvl2pPr>
              <a:defRPr sz="1765"/>
            </a:lvl2pPr>
            <a:lvl3pPr>
              <a:defRPr sz="1588"/>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076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8823EF-C283-D940-A603-0FE31CE0D747}" type="slidenum">
              <a:rPr lang="en-US"/>
              <a:pPr>
                <a:defRPr/>
              </a:pPr>
              <a:t>‹#›</a:t>
            </a:fld>
            <a:endParaRPr lang="en-US"/>
          </a:p>
        </p:txBody>
      </p:sp>
    </p:spTree>
    <p:extLst>
      <p:ext uri="{BB962C8B-B14F-4D97-AF65-F5344CB8AC3E}">
        <p14:creationId xmlns:p14="http://schemas.microsoft.com/office/powerpoint/2010/main" val="37104967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507" y="274544"/>
            <a:ext cx="8229023" cy="1143000"/>
          </a:xfrm>
          <a:prstGeom prst="rect">
            <a:avLst/>
          </a:prstGeom>
        </p:spPr>
        <p:txBody>
          <a:bodyPr vert="horz" lIns="91255" tIns="45626" rIns="91255" bIns="45626"/>
          <a:lstStyle/>
          <a:p>
            <a:r>
              <a:rPr lang="en-US"/>
              <a:t>Click to edit Master title style</a:t>
            </a:r>
          </a:p>
        </p:txBody>
      </p:sp>
    </p:spTree>
    <p:extLst>
      <p:ext uri="{BB962C8B-B14F-4D97-AF65-F5344CB8AC3E}">
        <p14:creationId xmlns:p14="http://schemas.microsoft.com/office/powerpoint/2010/main" val="29783189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15484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5" y="273144"/>
            <a:ext cx="3007591" cy="1162610"/>
          </a:xfrm>
          <a:prstGeom prst="rect">
            <a:avLst/>
          </a:prstGeom>
        </p:spPr>
        <p:txBody>
          <a:bodyPr vert="horz" lIns="91255" tIns="45626" rIns="91255" bIns="45626" anchor="b"/>
          <a:lstStyle>
            <a:lvl1pPr algn="l">
              <a:defRPr sz="1765" b="1"/>
            </a:lvl1pPr>
          </a:lstStyle>
          <a:p>
            <a:r>
              <a:rPr lang="en-US"/>
              <a:t>Click to edit Master title style</a:t>
            </a:r>
          </a:p>
        </p:txBody>
      </p:sp>
      <p:sp>
        <p:nvSpPr>
          <p:cNvPr id="3" name="Content Placeholder 2"/>
          <p:cNvSpPr>
            <a:spLocks noGrp="1"/>
          </p:cNvSpPr>
          <p:nvPr>
            <p:ph idx="1"/>
          </p:nvPr>
        </p:nvSpPr>
        <p:spPr>
          <a:xfrm>
            <a:off x="3574762" y="273144"/>
            <a:ext cx="5111750" cy="5853672"/>
          </a:xfrm>
          <a:prstGeom prst="rect">
            <a:avLst/>
          </a:prstGeom>
        </p:spPr>
        <p:txBody>
          <a:bodyPr vert="horz" lIns="91255" tIns="45626" rIns="91255" bIns="45626"/>
          <a:lstStyle>
            <a:lvl1pPr>
              <a:defRPr sz="2824"/>
            </a:lvl1pPr>
            <a:lvl2pPr>
              <a:defRPr sz="2471"/>
            </a:lvl2pPr>
            <a:lvl3pPr>
              <a:defRPr sz="2206"/>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95" y="1435755"/>
            <a:ext cx="3007591" cy="4691062"/>
          </a:xfrm>
          <a:prstGeom prst="rect">
            <a:avLst/>
          </a:prstGeom>
        </p:spPr>
        <p:txBody>
          <a:bodyPr vert="horz" lIns="91255" tIns="45626" rIns="91255" bIns="45626"/>
          <a:lstStyle>
            <a:lvl1pPr marL="0" indent="0">
              <a:buNone/>
              <a:defRPr sz="1235"/>
            </a:lvl1pPr>
            <a:lvl2pPr marL="402584" indent="0">
              <a:buNone/>
              <a:defRPr sz="1059"/>
            </a:lvl2pPr>
            <a:lvl3pPr marL="805168" indent="0">
              <a:buNone/>
              <a:defRPr sz="882"/>
            </a:lvl3pPr>
            <a:lvl4pPr marL="1207753" indent="0">
              <a:buNone/>
              <a:defRPr sz="794"/>
            </a:lvl4pPr>
            <a:lvl5pPr marL="1610338" indent="0">
              <a:buNone/>
              <a:defRPr sz="794"/>
            </a:lvl5pPr>
            <a:lvl6pPr marL="2012926" indent="0">
              <a:buNone/>
              <a:defRPr sz="794"/>
            </a:lvl6pPr>
            <a:lvl7pPr marL="2415511" indent="0">
              <a:buNone/>
              <a:defRPr sz="794"/>
            </a:lvl7pPr>
            <a:lvl8pPr marL="2818094" indent="0">
              <a:buNone/>
              <a:defRPr sz="794"/>
            </a:lvl8pPr>
            <a:lvl9pPr marL="3220680" indent="0">
              <a:buNone/>
              <a:defRPr sz="794"/>
            </a:lvl9pPr>
          </a:lstStyle>
          <a:p>
            <a:pPr lvl="0"/>
            <a:r>
              <a:rPr lang="en-US"/>
              <a:t>Click to edit Master text styles</a:t>
            </a:r>
          </a:p>
        </p:txBody>
      </p:sp>
    </p:spTree>
    <p:extLst>
      <p:ext uri="{BB962C8B-B14F-4D97-AF65-F5344CB8AC3E}">
        <p14:creationId xmlns:p14="http://schemas.microsoft.com/office/powerpoint/2010/main" val="42864563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50" y="4800339"/>
            <a:ext cx="5486977" cy="567297"/>
          </a:xfrm>
          <a:prstGeom prst="rect">
            <a:avLst/>
          </a:prstGeom>
        </p:spPr>
        <p:txBody>
          <a:bodyPr vert="horz" lIns="91255" tIns="45626" rIns="91255" bIns="45626" anchor="b"/>
          <a:lstStyle>
            <a:lvl1pPr algn="l">
              <a:defRPr sz="1765" b="1"/>
            </a:lvl1pPr>
          </a:lstStyle>
          <a:p>
            <a:r>
              <a:rPr lang="en-US"/>
              <a:t>Click to edit Master title style</a:t>
            </a:r>
          </a:p>
        </p:txBody>
      </p:sp>
      <p:sp>
        <p:nvSpPr>
          <p:cNvPr id="3" name="Picture Placeholder 2"/>
          <p:cNvSpPr>
            <a:spLocks noGrp="1"/>
          </p:cNvSpPr>
          <p:nvPr>
            <p:ph type="pic" idx="1"/>
          </p:nvPr>
        </p:nvSpPr>
        <p:spPr>
          <a:xfrm>
            <a:off x="1792450" y="612122"/>
            <a:ext cx="5486977" cy="4115360"/>
          </a:xfrm>
          <a:prstGeom prst="rect">
            <a:avLst/>
          </a:prstGeom>
        </p:spPr>
        <p:txBody>
          <a:bodyPr vert="horz" lIns="91255" tIns="45626" rIns="91255" bIns="45626"/>
          <a:lstStyle>
            <a:lvl1pPr marL="0" indent="0">
              <a:buNone/>
              <a:defRPr sz="2824"/>
            </a:lvl1pPr>
            <a:lvl2pPr marL="402584" indent="0">
              <a:buNone/>
              <a:defRPr sz="2471"/>
            </a:lvl2pPr>
            <a:lvl3pPr marL="805168" indent="0">
              <a:buNone/>
              <a:defRPr sz="2206"/>
            </a:lvl3pPr>
            <a:lvl4pPr marL="1207753" indent="0">
              <a:buNone/>
              <a:defRPr sz="1765"/>
            </a:lvl4pPr>
            <a:lvl5pPr marL="1610338" indent="0">
              <a:buNone/>
              <a:defRPr sz="1765"/>
            </a:lvl5pPr>
            <a:lvl6pPr marL="2012926" indent="0">
              <a:buNone/>
              <a:defRPr sz="1765"/>
            </a:lvl6pPr>
            <a:lvl7pPr marL="2415511" indent="0">
              <a:buNone/>
              <a:defRPr sz="1765"/>
            </a:lvl7pPr>
            <a:lvl8pPr marL="2818094" indent="0">
              <a:buNone/>
              <a:defRPr sz="1765"/>
            </a:lvl8pPr>
            <a:lvl9pPr marL="3220680" indent="0">
              <a:buNone/>
              <a:defRPr sz="1765"/>
            </a:lvl9pPr>
          </a:lstStyle>
          <a:p>
            <a:pPr lvl="0"/>
            <a:endParaRPr lang="en-US" noProof="0"/>
          </a:p>
        </p:txBody>
      </p:sp>
      <p:sp>
        <p:nvSpPr>
          <p:cNvPr id="4" name="Text Placeholder 3"/>
          <p:cNvSpPr>
            <a:spLocks noGrp="1"/>
          </p:cNvSpPr>
          <p:nvPr>
            <p:ph type="body" sz="half" idx="2"/>
          </p:nvPr>
        </p:nvSpPr>
        <p:spPr>
          <a:xfrm>
            <a:off x="1792450" y="5367618"/>
            <a:ext cx="5486977" cy="804022"/>
          </a:xfrm>
          <a:prstGeom prst="rect">
            <a:avLst/>
          </a:prstGeom>
        </p:spPr>
        <p:txBody>
          <a:bodyPr vert="horz" lIns="91255" tIns="45626" rIns="91255" bIns="45626"/>
          <a:lstStyle>
            <a:lvl1pPr marL="0" indent="0">
              <a:buNone/>
              <a:defRPr sz="1235"/>
            </a:lvl1pPr>
            <a:lvl2pPr marL="402584" indent="0">
              <a:buNone/>
              <a:defRPr sz="1059"/>
            </a:lvl2pPr>
            <a:lvl3pPr marL="805168" indent="0">
              <a:buNone/>
              <a:defRPr sz="882"/>
            </a:lvl3pPr>
            <a:lvl4pPr marL="1207753" indent="0">
              <a:buNone/>
              <a:defRPr sz="794"/>
            </a:lvl4pPr>
            <a:lvl5pPr marL="1610338" indent="0">
              <a:buNone/>
              <a:defRPr sz="794"/>
            </a:lvl5pPr>
            <a:lvl6pPr marL="2012926" indent="0">
              <a:buNone/>
              <a:defRPr sz="794"/>
            </a:lvl6pPr>
            <a:lvl7pPr marL="2415511" indent="0">
              <a:buNone/>
              <a:defRPr sz="794"/>
            </a:lvl7pPr>
            <a:lvl8pPr marL="2818094" indent="0">
              <a:buNone/>
              <a:defRPr sz="794"/>
            </a:lvl8pPr>
            <a:lvl9pPr marL="3220680" indent="0">
              <a:buNone/>
              <a:defRPr sz="794"/>
            </a:lvl9pPr>
          </a:lstStyle>
          <a:p>
            <a:pPr lvl="0"/>
            <a:r>
              <a:rPr lang="en-US"/>
              <a:t>Click to edit Master text styles</a:t>
            </a:r>
          </a:p>
        </p:txBody>
      </p:sp>
    </p:spTree>
    <p:extLst>
      <p:ext uri="{BB962C8B-B14F-4D97-AF65-F5344CB8AC3E}">
        <p14:creationId xmlns:p14="http://schemas.microsoft.com/office/powerpoint/2010/main" val="30702930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507" y="274544"/>
            <a:ext cx="8229023" cy="1143000"/>
          </a:xfrm>
          <a:prstGeom prst="rect">
            <a:avLst/>
          </a:prstGeom>
        </p:spPr>
        <p:txBody>
          <a:bodyPr vert="horz" lIns="91255" tIns="45626" rIns="91255" bIns="45626"/>
          <a:lstStyle/>
          <a:p>
            <a:r>
              <a:rPr lang="en-US"/>
              <a:t>Click to edit Master title style</a:t>
            </a:r>
          </a:p>
        </p:txBody>
      </p:sp>
      <p:sp>
        <p:nvSpPr>
          <p:cNvPr id="3" name="Vertical Text Placeholder 2"/>
          <p:cNvSpPr>
            <a:spLocks noGrp="1"/>
          </p:cNvSpPr>
          <p:nvPr>
            <p:ph type="body" orient="vert" idx="1"/>
          </p:nvPr>
        </p:nvSpPr>
        <p:spPr>
          <a:xfrm>
            <a:off x="457507" y="1599643"/>
            <a:ext cx="8229023" cy="4527176"/>
          </a:xfrm>
          <a:prstGeom prst="rect">
            <a:avLst/>
          </a:prstGeom>
        </p:spPr>
        <p:txBody>
          <a:bodyPr vert="eaVert" lIns="91255" tIns="45626" rIns="91255" bIns="4562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74729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95" y="274545"/>
            <a:ext cx="2056535" cy="5852272"/>
          </a:xfrm>
          <a:prstGeom prst="rect">
            <a:avLst/>
          </a:prstGeom>
        </p:spPr>
        <p:txBody>
          <a:bodyPr vert="eaVert" lIns="91255" tIns="45626" rIns="91255" bIns="45626"/>
          <a:lstStyle/>
          <a:p>
            <a:r>
              <a:rPr lang="en-US"/>
              <a:t>Click to edit Master title style</a:t>
            </a:r>
          </a:p>
        </p:txBody>
      </p:sp>
      <p:sp>
        <p:nvSpPr>
          <p:cNvPr id="3" name="Vertical Text Placeholder 2"/>
          <p:cNvSpPr>
            <a:spLocks noGrp="1"/>
          </p:cNvSpPr>
          <p:nvPr>
            <p:ph type="body" orient="vert" idx="1"/>
          </p:nvPr>
        </p:nvSpPr>
        <p:spPr>
          <a:xfrm>
            <a:off x="457507" y="274545"/>
            <a:ext cx="6033943" cy="5852272"/>
          </a:xfrm>
          <a:prstGeom prst="rect">
            <a:avLst/>
          </a:prstGeom>
        </p:spPr>
        <p:txBody>
          <a:bodyPr vert="eaVert" lIns="91255" tIns="45626" rIns="91255" bIns="4562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49377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30" y="2130537"/>
            <a:ext cx="7772977" cy="1469371"/>
          </a:xfrm>
          <a:prstGeom prst="rect">
            <a:avLst/>
          </a:prstGeom>
        </p:spPr>
        <p:txBody>
          <a:bodyPr vert="horz" lIns="81868" tIns="40933" rIns="81868" bIns="40933"/>
          <a:lstStyle/>
          <a:p>
            <a:r>
              <a:rPr lang="en-US"/>
              <a:t>Click to edit Master title style</a:t>
            </a:r>
          </a:p>
        </p:txBody>
      </p:sp>
      <p:sp>
        <p:nvSpPr>
          <p:cNvPr id="3" name="Subtitle 2"/>
          <p:cNvSpPr>
            <a:spLocks noGrp="1"/>
          </p:cNvSpPr>
          <p:nvPr>
            <p:ph type="subTitle" idx="1"/>
          </p:nvPr>
        </p:nvSpPr>
        <p:spPr>
          <a:xfrm>
            <a:off x="1371041" y="3885652"/>
            <a:ext cx="6401955" cy="1753721"/>
          </a:xfrm>
          <a:prstGeom prst="rect">
            <a:avLst/>
          </a:prstGeom>
        </p:spPr>
        <p:txBody>
          <a:bodyPr vert="horz" lIns="81868" tIns="40933" rIns="81868" bIns="40933"/>
          <a:lstStyle>
            <a:lvl1pPr marL="0" indent="0" algn="ctr">
              <a:buNone/>
              <a:defRPr/>
            </a:lvl1pPr>
            <a:lvl2pPr marL="397283" indent="0" algn="ctr">
              <a:buNone/>
              <a:defRPr/>
            </a:lvl2pPr>
            <a:lvl3pPr marL="794569" indent="0" algn="ctr">
              <a:buNone/>
              <a:defRPr/>
            </a:lvl3pPr>
            <a:lvl4pPr marL="1191850" indent="0" algn="ctr">
              <a:buNone/>
              <a:defRPr/>
            </a:lvl4pPr>
            <a:lvl5pPr marL="1589134" indent="0" algn="ctr">
              <a:buNone/>
              <a:defRPr/>
            </a:lvl5pPr>
            <a:lvl6pPr marL="1986417" indent="0" algn="ctr">
              <a:buNone/>
              <a:defRPr/>
            </a:lvl6pPr>
            <a:lvl7pPr marL="2383703" indent="0" algn="ctr">
              <a:buNone/>
              <a:defRPr/>
            </a:lvl7pPr>
            <a:lvl8pPr marL="2780989" indent="0" algn="ctr">
              <a:buNone/>
              <a:defRPr/>
            </a:lvl8pPr>
            <a:lvl9pPr marL="3178270" indent="0" algn="ctr">
              <a:buNone/>
              <a:defRPr/>
            </a:lvl9pPr>
          </a:lstStyle>
          <a:p>
            <a:r>
              <a:rPr lang="en-US"/>
              <a:t>Click to edit Master subtitle style</a:t>
            </a:r>
          </a:p>
        </p:txBody>
      </p:sp>
    </p:spTree>
    <p:extLst>
      <p:ext uri="{BB962C8B-B14F-4D97-AF65-F5344CB8AC3E}">
        <p14:creationId xmlns:p14="http://schemas.microsoft.com/office/powerpoint/2010/main" val="613845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7" y="274544"/>
            <a:ext cx="8229023" cy="1143000"/>
          </a:xfrm>
          <a:prstGeom prst="rect">
            <a:avLst/>
          </a:prstGeom>
        </p:spPr>
        <p:txBody>
          <a:bodyPr vert="horz" lIns="81868" tIns="40933" rIns="81868" bIns="40933"/>
          <a:lstStyle/>
          <a:p>
            <a:r>
              <a:rPr lang="en-US"/>
              <a:t>Click to edit Master title style</a:t>
            </a:r>
          </a:p>
        </p:txBody>
      </p:sp>
      <p:sp>
        <p:nvSpPr>
          <p:cNvPr id="3" name="Content Placeholder 2"/>
          <p:cNvSpPr>
            <a:spLocks noGrp="1"/>
          </p:cNvSpPr>
          <p:nvPr>
            <p:ph idx="1"/>
          </p:nvPr>
        </p:nvSpPr>
        <p:spPr>
          <a:xfrm>
            <a:off x="457517" y="1599643"/>
            <a:ext cx="8229023" cy="4527176"/>
          </a:xfrm>
          <a:prstGeom prst="rect">
            <a:avLst/>
          </a:prstGeom>
        </p:spPr>
        <p:txBody>
          <a:bodyPr vert="horz" lIns="81868" tIns="40933" rIns="81868" bIns="4093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60831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8" y="4406713"/>
            <a:ext cx="7771534" cy="1362916"/>
          </a:xfrm>
          <a:prstGeom prst="rect">
            <a:avLst/>
          </a:prstGeom>
        </p:spPr>
        <p:txBody>
          <a:bodyPr vert="horz" lIns="81868" tIns="40933" rIns="81868" bIns="40933" anchor="t"/>
          <a:lstStyle>
            <a:lvl1pPr algn="l">
              <a:defRPr sz="3494" b="1" cap="all"/>
            </a:lvl1pPr>
          </a:lstStyle>
          <a:p>
            <a:r>
              <a:rPr lang="en-US"/>
              <a:t>Click to edit Master title style</a:t>
            </a:r>
          </a:p>
        </p:txBody>
      </p:sp>
      <p:sp>
        <p:nvSpPr>
          <p:cNvPr id="3" name="Text Placeholder 2"/>
          <p:cNvSpPr>
            <a:spLocks noGrp="1"/>
          </p:cNvSpPr>
          <p:nvPr>
            <p:ph type="body" idx="1"/>
          </p:nvPr>
        </p:nvSpPr>
        <p:spPr>
          <a:xfrm>
            <a:off x="723038" y="2906526"/>
            <a:ext cx="7771534" cy="1500187"/>
          </a:xfrm>
          <a:prstGeom prst="rect">
            <a:avLst/>
          </a:prstGeom>
        </p:spPr>
        <p:txBody>
          <a:bodyPr vert="horz" lIns="81868" tIns="40933" rIns="81868" bIns="40933" anchor="b"/>
          <a:lstStyle>
            <a:lvl1pPr marL="0" indent="0">
              <a:buNone/>
              <a:defRPr sz="1747"/>
            </a:lvl1pPr>
            <a:lvl2pPr marL="397283" indent="0">
              <a:buNone/>
              <a:defRPr sz="1553"/>
            </a:lvl2pPr>
            <a:lvl3pPr marL="794569" indent="0">
              <a:buNone/>
              <a:defRPr sz="1359"/>
            </a:lvl3pPr>
            <a:lvl4pPr marL="1191850" indent="0">
              <a:buNone/>
              <a:defRPr sz="1262"/>
            </a:lvl4pPr>
            <a:lvl5pPr marL="1589134" indent="0">
              <a:buNone/>
              <a:defRPr sz="1262"/>
            </a:lvl5pPr>
            <a:lvl6pPr marL="1986417" indent="0">
              <a:buNone/>
              <a:defRPr sz="1262"/>
            </a:lvl6pPr>
            <a:lvl7pPr marL="2383703" indent="0">
              <a:buNone/>
              <a:defRPr sz="1262"/>
            </a:lvl7pPr>
            <a:lvl8pPr marL="2780989" indent="0">
              <a:buNone/>
              <a:defRPr sz="1262"/>
            </a:lvl8pPr>
            <a:lvl9pPr marL="3178270" indent="0">
              <a:buNone/>
              <a:defRPr sz="1262"/>
            </a:lvl9pPr>
          </a:lstStyle>
          <a:p>
            <a:pPr lvl="0"/>
            <a:r>
              <a:rPr lang="en-US"/>
              <a:t>Click to edit Master text styles</a:t>
            </a:r>
          </a:p>
        </p:txBody>
      </p:sp>
    </p:spTree>
    <p:extLst>
      <p:ext uri="{BB962C8B-B14F-4D97-AF65-F5344CB8AC3E}">
        <p14:creationId xmlns:p14="http://schemas.microsoft.com/office/powerpoint/2010/main" val="6141133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7" y="274544"/>
            <a:ext cx="8229023" cy="1143000"/>
          </a:xfrm>
          <a:prstGeom prst="rect">
            <a:avLst/>
          </a:prstGeom>
        </p:spPr>
        <p:txBody>
          <a:bodyPr vert="horz" lIns="81868" tIns="40933" rIns="81868" bIns="40933"/>
          <a:lstStyle/>
          <a:p>
            <a:r>
              <a:rPr lang="en-US"/>
              <a:t>Click to edit Master title style</a:t>
            </a:r>
          </a:p>
        </p:txBody>
      </p:sp>
      <p:sp>
        <p:nvSpPr>
          <p:cNvPr id="3" name="Content Placeholder 2"/>
          <p:cNvSpPr>
            <a:spLocks noGrp="1"/>
          </p:cNvSpPr>
          <p:nvPr>
            <p:ph sz="half" idx="1"/>
          </p:nvPr>
        </p:nvSpPr>
        <p:spPr>
          <a:xfrm>
            <a:off x="457490" y="1599643"/>
            <a:ext cx="4045238" cy="4527176"/>
          </a:xfrm>
          <a:prstGeom prst="rect">
            <a:avLst/>
          </a:prstGeom>
        </p:spPr>
        <p:txBody>
          <a:bodyPr vert="horz" lIns="81868" tIns="40933" rIns="81868" bIns="40933"/>
          <a:lstStyle>
            <a:lvl1pPr>
              <a:defRPr sz="2427"/>
            </a:lvl1pPr>
            <a:lvl2pPr>
              <a:defRPr sz="2135"/>
            </a:lvl2pPr>
            <a:lvl3pPr>
              <a:defRPr sz="1747"/>
            </a:lvl3pPr>
            <a:lvl4pPr>
              <a:defRPr sz="1553"/>
            </a:lvl4pPr>
            <a:lvl5pPr>
              <a:defRPr sz="1553"/>
            </a:lvl5pPr>
            <a:lvl6pPr>
              <a:defRPr sz="1553"/>
            </a:lvl6pPr>
            <a:lvl7pPr>
              <a:defRPr sz="1553"/>
            </a:lvl7pPr>
            <a:lvl8pPr>
              <a:defRPr sz="1553"/>
            </a:lvl8pPr>
            <a:lvl9pPr>
              <a:defRPr sz="15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301" y="1599643"/>
            <a:ext cx="4045239" cy="4527176"/>
          </a:xfrm>
          <a:prstGeom prst="rect">
            <a:avLst/>
          </a:prstGeom>
        </p:spPr>
        <p:txBody>
          <a:bodyPr vert="horz" lIns="81868" tIns="40933" rIns="81868" bIns="40933"/>
          <a:lstStyle>
            <a:lvl1pPr>
              <a:defRPr sz="2427"/>
            </a:lvl1pPr>
            <a:lvl2pPr>
              <a:defRPr sz="2135"/>
            </a:lvl2pPr>
            <a:lvl3pPr>
              <a:defRPr sz="1747"/>
            </a:lvl3pPr>
            <a:lvl4pPr>
              <a:defRPr sz="1553"/>
            </a:lvl4pPr>
            <a:lvl5pPr>
              <a:defRPr sz="1553"/>
            </a:lvl5pPr>
            <a:lvl6pPr>
              <a:defRPr sz="1553"/>
            </a:lvl6pPr>
            <a:lvl7pPr>
              <a:defRPr sz="1553"/>
            </a:lvl7pPr>
            <a:lvl8pPr>
              <a:defRPr sz="1553"/>
            </a:lvl8pPr>
            <a:lvl9pPr>
              <a:defRPr sz="15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846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15432BD-2099-434C-8341-EF7066E8CE58}" type="slidenum">
              <a:rPr lang="en-US"/>
              <a:pPr>
                <a:defRPr/>
              </a:pPr>
              <a:t>‹#›</a:t>
            </a:fld>
            <a:endParaRPr lang="en-US"/>
          </a:p>
        </p:txBody>
      </p:sp>
    </p:spTree>
    <p:extLst>
      <p:ext uri="{BB962C8B-B14F-4D97-AF65-F5344CB8AC3E}">
        <p14:creationId xmlns:p14="http://schemas.microsoft.com/office/powerpoint/2010/main" val="3294450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517" y="274544"/>
            <a:ext cx="8229023" cy="1143000"/>
          </a:xfrm>
          <a:prstGeom prst="rect">
            <a:avLst/>
          </a:prstGeom>
        </p:spPr>
        <p:txBody>
          <a:bodyPr vert="horz" lIns="81868" tIns="40933" rIns="81868" bIns="40933"/>
          <a:lstStyle>
            <a:lvl1pPr>
              <a:defRPr/>
            </a:lvl1pPr>
          </a:lstStyle>
          <a:p>
            <a:r>
              <a:rPr lang="en-US"/>
              <a:t>Click to edit Master title style</a:t>
            </a:r>
          </a:p>
        </p:txBody>
      </p:sp>
      <p:sp>
        <p:nvSpPr>
          <p:cNvPr id="3" name="Text Placeholder 2"/>
          <p:cNvSpPr>
            <a:spLocks noGrp="1"/>
          </p:cNvSpPr>
          <p:nvPr>
            <p:ph type="body" idx="1"/>
          </p:nvPr>
        </p:nvSpPr>
        <p:spPr>
          <a:xfrm>
            <a:off x="457489" y="1535206"/>
            <a:ext cx="4039465" cy="640136"/>
          </a:xfrm>
          <a:prstGeom prst="rect">
            <a:avLst/>
          </a:prstGeom>
        </p:spPr>
        <p:txBody>
          <a:bodyPr vert="horz" lIns="81868" tIns="40933" rIns="81868" bIns="40933" anchor="b"/>
          <a:lstStyle>
            <a:lvl1pPr marL="0" indent="0">
              <a:buNone/>
              <a:defRPr sz="2135" b="1"/>
            </a:lvl1pPr>
            <a:lvl2pPr marL="397283" indent="0">
              <a:buNone/>
              <a:defRPr sz="1747" b="1"/>
            </a:lvl2pPr>
            <a:lvl3pPr marL="794569" indent="0">
              <a:buNone/>
              <a:defRPr sz="1553" b="1"/>
            </a:lvl3pPr>
            <a:lvl4pPr marL="1191850" indent="0">
              <a:buNone/>
              <a:defRPr sz="1359" b="1"/>
            </a:lvl4pPr>
            <a:lvl5pPr marL="1589134" indent="0">
              <a:buNone/>
              <a:defRPr sz="1359" b="1"/>
            </a:lvl5pPr>
            <a:lvl6pPr marL="1986417" indent="0">
              <a:buNone/>
              <a:defRPr sz="1359" b="1"/>
            </a:lvl6pPr>
            <a:lvl7pPr marL="2383703" indent="0">
              <a:buNone/>
              <a:defRPr sz="1359" b="1"/>
            </a:lvl7pPr>
            <a:lvl8pPr marL="2780989" indent="0">
              <a:buNone/>
              <a:defRPr sz="1359" b="1"/>
            </a:lvl8pPr>
            <a:lvl9pPr marL="3178270" indent="0">
              <a:buNone/>
              <a:defRPr sz="1359" b="1"/>
            </a:lvl9pPr>
          </a:lstStyle>
          <a:p>
            <a:pPr lvl="0"/>
            <a:r>
              <a:rPr lang="en-US"/>
              <a:t>Click to edit Master text styles</a:t>
            </a:r>
          </a:p>
        </p:txBody>
      </p:sp>
      <p:sp>
        <p:nvSpPr>
          <p:cNvPr id="4" name="Content Placeholder 3"/>
          <p:cNvSpPr>
            <a:spLocks noGrp="1"/>
          </p:cNvSpPr>
          <p:nvPr>
            <p:ph sz="half" idx="2"/>
          </p:nvPr>
        </p:nvSpPr>
        <p:spPr>
          <a:xfrm>
            <a:off x="457489" y="2175344"/>
            <a:ext cx="4039465" cy="3951474"/>
          </a:xfrm>
          <a:prstGeom prst="rect">
            <a:avLst/>
          </a:prstGeom>
        </p:spPr>
        <p:txBody>
          <a:bodyPr vert="horz" lIns="81868" tIns="40933" rIns="81868" bIns="40933"/>
          <a:lstStyle>
            <a:lvl1pPr>
              <a:defRPr sz="2135"/>
            </a:lvl1pPr>
            <a:lvl2pPr>
              <a:defRPr sz="1747"/>
            </a:lvl2pPr>
            <a:lvl3pPr>
              <a:defRPr sz="1553"/>
            </a:lvl3pPr>
            <a:lvl4pPr>
              <a:defRPr sz="1359"/>
            </a:lvl4pPr>
            <a:lvl5pPr>
              <a:defRPr sz="1359"/>
            </a:lvl5pPr>
            <a:lvl6pPr>
              <a:defRPr sz="1359"/>
            </a:lvl6pPr>
            <a:lvl7pPr>
              <a:defRPr sz="1359"/>
            </a:lvl7pPr>
            <a:lvl8pPr>
              <a:defRPr sz="1359"/>
            </a:lvl8pPr>
            <a:lvl9pPr>
              <a:defRPr sz="135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17" y="1535206"/>
            <a:ext cx="4040909" cy="640136"/>
          </a:xfrm>
          <a:prstGeom prst="rect">
            <a:avLst/>
          </a:prstGeom>
        </p:spPr>
        <p:txBody>
          <a:bodyPr vert="horz" lIns="81868" tIns="40933" rIns="81868" bIns="40933" anchor="b"/>
          <a:lstStyle>
            <a:lvl1pPr marL="0" indent="0">
              <a:buNone/>
              <a:defRPr sz="2135" b="1"/>
            </a:lvl1pPr>
            <a:lvl2pPr marL="397283" indent="0">
              <a:buNone/>
              <a:defRPr sz="1747" b="1"/>
            </a:lvl2pPr>
            <a:lvl3pPr marL="794569" indent="0">
              <a:buNone/>
              <a:defRPr sz="1553" b="1"/>
            </a:lvl3pPr>
            <a:lvl4pPr marL="1191850" indent="0">
              <a:buNone/>
              <a:defRPr sz="1359" b="1"/>
            </a:lvl4pPr>
            <a:lvl5pPr marL="1589134" indent="0">
              <a:buNone/>
              <a:defRPr sz="1359" b="1"/>
            </a:lvl5pPr>
            <a:lvl6pPr marL="1986417" indent="0">
              <a:buNone/>
              <a:defRPr sz="1359" b="1"/>
            </a:lvl6pPr>
            <a:lvl7pPr marL="2383703" indent="0">
              <a:buNone/>
              <a:defRPr sz="1359" b="1"/>
            </a:lvl7pPr>
            <a:lvl8pPr marL="2780989" indent="0">
              <a:buNone/>
              <a:defRPr sz="1359" b="1"/>
            </a:lvl8pPr>
            <a:lvl9pPr marL="3178270" indent="0">
              <a:buNone/>
              <a:defRPr sz="1359" b="1"/>
            </a:lvl9pPr>
          </a:lstStyle>
          <a:p>
            <a:pPr lvl="0"/>
            <a:r>
              <a:rPr lang="en-US"/>
              <a:t>Click to edit Master text styles</a:t>
            </a:r>
          </a:p>
        </p:txBody>
      </p:sp>
      <p:sp>
        <p:nvSpPr>
          <p:cNvPr id="6" name="Content Placeholder 5"/>
          <p:cNvSpPr>
            <a:spLocks noGrp="1"/>
          </p:cNvSpPr>
          <p:nvPr>
            <p:ph sz="quarter" idx="4"/>
          </p:nvPr>
        </p:nvSpPr>
        <p:spPr>
          <a:xfrm>
            <a:off x="4645617" y="2175344"/>
            <a:ext cx="4040909" cy="3951474"/>
          </a:xfrm>
          <a:prstGeom prst="rect">
            <a:avLst/>
          </a:prstGeom>
        </p:spPr>
        <p:txBody>
          <a:bodyPr vert="horz" lIns="81868" tIns="40933" rIns="81868" bIns="40933"/>
          <a:lstStyle>
            <a:lvl1pPr>
              <a:defRPr sz="2135"/>
            </a:lvl1pPr>
            <a:lvl2pPr>
              <a:defRPr sz="1747"/>
            </a:lvl2pPr>
            <a:lvl3pPr>
              <a:defRPr sz="1553"/>
            </a:lvl3pPr>
            <a:lvl4pPr>
              <a:defRPr sz="1359"/>
            </a:lvl4pPr>
            <a:lvl5pPr>
              <a:defRPr sz="1359"/>
            </a:lvl5pPr>
            <a:lvl6pPr>
              <a:defRPr sz="1359"/>
            </a:lvl6pPr>
            <a:lvl7pPr>
              <a:defRPr sz="1359"/>
            </a:lvl7pPr>
            <a:lvl8pPr>
              <a:defRPr sz="1359"/>
            </a:lvl8pPr>
            <a:lvl9pPr>
              <a:defRPr sz="135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51397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517" y="274544"/>
            <a:ext cx="8229023" cy="1143000"/>
          </a:xfrm>
          <a:prstGeom prst="rect">
            <a:avLst/>
          </a:prstGeom>
        </p:spPr>
        <p:txBody>
          <a:bodyPr vert="horz" lIns="81868" tIns="40933" rIns="81868" bIns="40933"/>
          <a:lstStyle/>
          <a:p>
            <a:r>
              <a:rPr lang="en-US"/>
              <a:t>Click to edit Master title style</a:t>
            </a:r>
          </a:p>
        </p:txBody>
      </p:sp>
    </p:spTree>
    <p:extLst>
      <p:ext uri="{BB962C8B-B14F-4D97-AF65-F5344CB8AC3E}">
        <p14:creationId xmlns:p14="http://schemas.microsoft.com/office/powerpoint/2010/main" val="31007505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105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506" y="273144"/>
            <a:ext cx="3007591" cy="1162610"/>
          </a:xfrm>
          <a:prstGeom prst="rect">
            <a:avLst/>
          </a:prstGeom>
        </p:spPr>
        <p:txBody>
          <a:bodyPr vert="horz" lIns="81868" tIns="40933" rIns="81868" bIns="40933" anchor="b"/>
          <a:lstStyle>
            <a:lvl1pPr algn="l">
              <a:defRPr sz="1747" b="1"/>
            </a:lvl1pPr>
          </a:lstStyle>
          <a:p>
            <a:r>
              <a:rPr lang="en-US"/>
              <a:t>Click to edit Master title style</a:t>
            </a:r>
          </a:p>
        </p:txBody>
      </p:sp>
      <p:sp>
        <p:nvSpPr>
          <p:cNvPr id="3" name="Content Placeholder 2"/>
          <p:cNvSpPr>
            <a:spLocks noGrp="1"/>
          </p:cNvSpPr>
          <p:nvPr>
            <p:ph idx="1"/>
          </p:nvPr>
        </p:nvSpPr>
        <p:spPr>
          <a:xfrm>
            <a:off x="3574763" y="273144"/>
            <a:ext cx="5111750" cy="5853672"/>
          </a:xfrm>
          <a:prstGeom prst="rect">
            <a:avLst/>
          </a:prstGeom>
        </p:spPr>
        <p:txBody>
          <a:bodyPr vert="horz" lIns="81868" tIns="40933" rIns="81868" bIns="40933"/>
          <a:lstStyle>
            <a:lvl1pPr>
              <a:defRPr sz="2815"/>
            </a:lvl1pPr>
            <a:lvl2pPr>
              <a:defRPr sz="2427"/>
            </a:lvl2pPr>
            <a:lvl3pPr>
              <a:defRPr sz="2135"/>
            </a:lvl3pPr>
            <a:lvl4pPr>
              <a:defRPr sz="1747"/>
            </a:lvl4pPr>
            <a:lvl5pPr>
              <a:defRPr sz="1747"/>
            </a:lvl5pPr>
            <a:lvl6pPr>
              <a:defRPr sz="1747"/>
            </a:lvl6pPr>
            <a:lvl7pPr>
              <a:defRPr sz="1747"/>
            </a:lvl7pPr>
            <a:lvl8pPr>
              <a:defRPr sz="1747"/>
            </a:lvl8pPr>
            <a:lvl9pPr>
              <a:defRPr sz="17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506" y="1435755"/>
            <a:ext cx="3007591" cy="4691062"/>
          </a:xfrm>
          <a:prstGeom prst="rect">
            <a:avLst/>
          </a:prstGeom>
        </p:spPr>
        <p:txBody>
          <a:bodyPr vert="horz" lIns="81868" tIns="40933" rIns="81868" bIns="40933"/>
          <a:lstStyle>
            <a:lvl1pPr marL="0" indent="0">
              <a:buNone/>
              <a:defRPr sz="1262"/>
            </a:lvl1pPr>
            <a:lvl2pPr marL="397283" indent="0">
              <a:buNone/>
              <a:defRPr sz="1068"/>
            </a:lvl2pPr>
            <a:lvl3pPr marL="794569" indent="0">
              <a:buNone/>
              <a:defRPr sz="874"/>
            </a:lvl3pPr>
            <a:lvl4pPr marL="1191850" indent="0">
              <a:buNone/>
              <a:defRPr sz="777"/>
            </a:lvl4pPr>
            <a:lvl5pPr marL="1589134" indent="0">
              <a:buNone/>
              <a:defRPr sz="777"/>
            </a:lvl5pPr>
            <a:lvl6pPr marL="1986417" indent="0">
              <a:buNone/>
              <a:defRPr sz="777"/>
            </a:lvl6pPr>
            <a:lvl7pPr marL="2383703" indent="0">
              <a:buNone/>
              <a:defRPr sz="777"/>
            </a:lvl7pPr>
            <a:lvl8pPr marL="2780989" indent="0">
              <a:buNone/>
              <a:defRPr sz="777"/>
            </a:lvl8pPr>
            <a:lvl9pPr marL="3178270" indent="0">
              <a:buNone/>
              <a:defRPr sz="777"/>
            </a:lvl9pPr>
          </a:lstStyle>
          <a:p>
            <a:pPr lvl="0"/>
            <a:r>
              <a:rPr lang="en-US"/>
              <a:t>Click to edit Master text styles</a:t>
            </a:r>
          </a:p>
        </p:txBody>
      </p:sp>
    </p:spTree>
    <p:extLst>
      <p:ext uri="{BB962C8B-B14F-4D97-AF65-F5344CB8AC3E}">
        <p14:creationId xmlns:p14="http://schemas.microsoft.com/office/powerpoint/2010/main" val="36521705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49" y="4800349"/>
            <a:ext cx="5486977" cy="567297"/>
          </a:xfrm>
          <a:prstGeom prst="rect">
            <a:avLst/>
          </a:prstGeom>
        </p:spPr>
        <p:txBody>
          <a:bodyPr vert="horz" lIns="81868" tIns="40933" rIns="81868" bIns="40933" anchor="b"/>
          <a:lstStyle>
            <a:lvl1pPr algn="l">
              <a:defRPr sz="1747" b="1"/>
            </a:lvl1pPr>
          </a:lstStyle>
          <a:p>
            <a:r>
              <a:rPr lang="en-US"/>
              <a:t>Click to edit Master title style</a:t>
            </a:r>
          </a:p>
        </p:txBody>
      </p:sp>
      <p:sp>
        <p:nvSpPr>
          <p:cNvPr id="3" name="Picture Placeholder 2"/>
          <p:cNvSpPr>
            <a:spLocks noGrp="1"/>
          </p:cNvSpPr>
          <p:nvPr>
            <p:ph type="pic" idx="1"/>
          </p:nvPr>
        </p:nvSpPr>
        <p:spPr>
          <a:xfrm>
            <a:off x="1792449" y="612122"/>
            <a:ext cx="5486977" cy="4115360"/>
          </a:xfrm>
          <a:prstGeom prst="rect">
            <a:avLst/>
          </a:prstGeom>
        </p:spPr>
        <p:txBody>
          <a:bodyPr vert="horz" lIns="81868" tIns="40933" rIns="81868" bIns="40933"/>
          <a:lstStyle>
            <a:lvl1pPr marL="0" indent="0">
              <a:buNone/>
              <a:defRPr sz="2815"/>
            </a:lvl1pPr>
            <a:lvl2pPr marL="397283" indent="0">
              <a:buNone/>
              <a:defRPr sz="2427"/>
            </a:lvl2pPr>
            <a:lvl3pPr marL="794569" indent="0">
              <a:buNone/>
              <a:defRPr sz="2135"/>
            </a:lvl3pPr>
            <a:lvl4pPr marL="1191850" indent="0">
              <a:buNone/>
              <a:defRPr sz="1747"/>
            </a:lvl4pPr>
            <a:lvl5pPr marL="1589134" indent="0">
              <a:buNone/>
              <a:defRPr sz="1747"/>
            </a:lvl5pPr>
            <a:lvl6pPr marL="1986417" indent="0">
              <a:buNone/>
              <a:defRPr sz="1747"/>
            </a:lvl6pPr>
            <a:lvl7pPr marL="2383703" indent="0">
              <a:buNone/>
              <a:defRPr sz="1747"/>
            </a:lvl7pPr>
            <a:lvl8pPr marL="2780989" indent="0">
              <a:buNone/>
              <a:defRPr sz="1747"/>
            </a:lvl8pPr>
            <a:lvl9pPr marL="3178270" indent="0">
              <a:buNone/>
              <a:defRPr sz="1747"/>
            </a:lvl9pPr>
          </a:lstStyle>
          <a:p>
            <a:pPr lvl="0"/>
            <a:endParaRPr lang="en-US" noProof="0"/>
          </a:p>
        </p:txBody>
      </p:sp>
      <p:sp>
        <p:nvSpPr>
          <p:cNvPr id="4" name="Text Placeholder 3"/>
          <p:cNvSpPr>
            <a:spLocks noGrp="1"/>
          </p:cNvSpPr>
          <p:nvPr>
            <p:ph type="body" sz="half" idx="2"/>
          </p:nvPr>
        </p:nvSpPr>
        <p:spPr>
          <a:xfrm>
            <a:off x="1792449" y="5367618"/>
            <a:ext cx="5486977" cy="804022"/>
          </a:xfrm>
          <a:prstGeom prst="rect">
            <a:avLst/>
          </a:prstGeom>
        </p:spPr>
        <p:txBody>
          <a:bodyPr vert="horz" lIns="81868" tIns="40933" rIns="81868" bIns="40933"/>
          <a:lstStyle>
            <a:lvl1pPr marL="0" indent="0">
              <a:buNone/>
              <a:defRPr sz="1262"/>
            </a:lvl1pPr>
            <a:lvl2pPr marL="397283" indent="0">
              <a:buNone/>
              <a:defRPr sz="1068"/>
            </a:lvl2pPr>
            <a:lvl3pPr marL="794569" indent="0">
              <a:buNone/>
              <a:defRPr sz="874"/>
            </a:lvl3pPr>
            <a:lvl4pPr marL="1191850" indent="0">
              <a:buNone/>
              <a:defRPr sz="777"/>
            </a:lvl4pPr>
            <a:lvl5pPr marL="1589134" indent="0">
              <a:buNone/>
              <a:defRPr sz="777"/>
            </a:lvl5pPr>
            <a:lvl6pPr marL="1986417" indent="0">
              <a:buNone/>
              <a:defRPr sz="777"/>
            </a:lvl6pPr>
            <a:lvl7pPr marL="2383703" indent="0">
              <a:buNone/>
              <a:defRPr sz="777"/>
            </a:lvl7pPr>
            <a:lvl8pPr marL="2780989" indent="0">
              <a:buNone/>
              <a:defRPr sz="777"/>
            </a:lvl8pPr>
            <a:lvl9pPr marL="3178270" indent="0">
              <a:buNone/>
              <a:defRPr sz="777"/>
            </a:lvl9pPr>
          </a:lstStyle>
          <a:p>
            <a:pPr lvl="0"/>
            <a:r>
              <a:rPr lang="en-US"/>
              <a:t>Click to edit Master text styles</a:t>
            </a:r>
          </a:p>
        </p:txBody>
      </p:sp>
    </p:spTree>
    <p:extLst>
      <p:ext uri="{BB962C8B-B14F-4D97-AF65-F5344CB8AC3E}">
        <p14:creationId xmlns:p14="http://schemas.microsoft.com/office/powerpoint/2010/main" val="17507694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517" y="274544"/>
            <a:ext cx="8229023" cy="1143000"/>
          </a:xfrm>
          <a:prstGeom prst="rect">
            <a:avLst/>
          </a:prstGeom>
        </p:spPr>
        <p:txBody>
          <a:bodyPr vert="horz" lIns="81868" tIns="40933" rIns="81868" bIns="40933"/>
          <a:lstStyle/>
          <a:p>
            <a:r>
              <a:rPr lang="en-US"/>
              <a:t>Click to edit Master title style</a:t>
            </a:r>
          </a:p>
        </p:txBody>
      </p:sp>
      <p:sp>
        <p:nvSpPr>
          <p:cNvPr id="3" name="Vertical Text Placeholder 2"/>
          <p:cNvSpPr>
            <a:spLocks noGrp="1"/>
          </p:cNvSpPr>
          <p:nvPr>
            <p:ph type="body" orient="vert" idx="1"/>
          </p:nvPr>
        </p:nvSpPr>
        <p:spPr>
          <a:xfrm>
            <a:off x="457517" y="1599643"/>
            <a:ext cx="8229023" cy="4527176"/>
          </a:xfrm>
          <a:prstGeom prst="rect">
            <a:avLst/>
          </a:prstGeom>
        </p:spPr>
        <p:txBody>
          <a:bodyPr vert="eaVert" lIns="81868" tIns="40933" rIns="81868" bIns="4093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22745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005" y="274545"/>
            <a:ext cx="2056535" cy="5852272"/>
          </a:xfrm>
          <a:prstGeom prst="rect">
            <a:avLst/>
          </a:prstGeom>
        </p:spPr>
        <p:txBody>
          <a:bodyPr vert="eaVert" lIns="81868" tIns="40933" rIns="81868" bIns="40933"/>
          <a:lstStyle/>
          <a:p>
            <a:r>
              <a:rPr lang="en-US"/>
              <a:t>Click to edit Master title style</a:t>
            </a:r>
          </a:p>
        </p:txBody>
      </p:sp>
      <p:sp>
        <p:nvSpPr>
          <p:cNvPr id="3" name="Vertical Text Placeholder 2"/>
          <p:cNvSpPr>
            <a:spLocks noGrp="1"/>
          </p:cNvSpPr>
          <p:nvPr>
            <p:ph type="body" orient="vert" idx="1"/>
          </p:nvPr>
        </p:nvSpPr>
        <p:spPr>
          <a:xfrm>
            <a:off x="457517" y="274545"/>
            <a:ext cx="6033943" cy="5852272"/>
          </a:xfrm>
          <a:prstGeom prst="rect">
            <a:avLst/>
          </a:prstGeom>
        </p:spPr>
        <p:txBody>
          <a:bodyPr vert="eaVert" lIns="81868" tIns="40933" rIns="81868" bIns="4093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20062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27" y="2130534"/>
            <a:ext cx="7772977" cy="1469371"/>
          </a:xfrm>
          <a:prstGeom prst="rect">
            <a:avLst/>
          </a:prstGeom>
        </p:spPr>
        <p:txBody>
          <a:bodyPr vert="horz" lIns="91288" tIns="45642" rIns="91288" bIns="45642"/>
          <a:lstStyle/>
          <a:p>
            <a:r>
              <a:rPr lang="en-US"/>
              <a:t>Click to edit Master title style</a:t>
            </a:r>
          </a:p>
        </p:txBody>
      </p:sp>
      <p:sp>
        <p:nvSpPr>
          <p:cNvPr id="3" name="Subtitle 2"/>
          <p:cNvSpPr>
            <a:spLocks noGrp="1"/>
          </p:cNvSpPr>
          <p:nvPr>
            <p:ph type="subTitle" idx="1"/>
          </p:nvPr>
        </p:nvSpPr>
        <p:spPr>
          <a:xfrm>
            <a:off x="1371038" y="3885640"/>
            <a:ext cx="6401955" cy="1753721"/>
          </a:xfrm>
          <a:prstGeom prst="rect">
            <a:avLst/>
          </a:prstGeom>
        </p:spPr>
        <p:txBody>
          <a:bodyPr vert="horz" lIns="91288" tIns="45642" rIns="91288" bIns="45642"/>
          <a:lstStyle>
            <a:lvl1pPr marL="0" indent="0" algn="ctr">
              <a:buNone/>
              <a:defRPr/>
            </a:lvl1pPr>
            <a:lvl2pPr marL="402725" indent="0" algn="ctr">
              <a:buNone/>
              <a:defRPr/>
            </a:lvl2pPr>
            <a:lvl3pPr marL="805451" indent="0" algn="ctr">
              <a:buNone/>
              <a:defRPr/>
            </a:lvl3pPr>
            <a:lvl4pPr marL="1208179" indent="0" algn="ctr">
              <a:buNone/>
              <a:defRPr/>
            </a:lvl4pPr>
            <a:lvl5pPr marL="1610903" indent="0" algn="ctr">
              <a:buNone/>
              <a:defRPr/>
            </a:lvl5pPr>
            <a:lvl6pPr marL="2013632" indent="0" algn="ctr">
              <a:buNone/>
              <a:defRPr/>
            </a:lvl6pPr>
            <a:lvl7pPr marL="2416358" indent="0" algn="ctr">
              <a:buNone/>
              <a:defRPr/>
            </a:lvl7pPr>
            <a:lvl8pPr marL="2819084" indent="0" algn="ctr">
              <a:buNone/>
              <a:defRPr/>
            </a:lvl8pPr>
            <a:lvl9pPr marL="3221809" indent="0" algn="ctr">
              <a:buNone/>
              <a:defRPr/>
            </a:lvl9pPr>
          </a:lstStyle>
          <a:p>
            <a:r>
              <a:rPr lang="en-US"/>
              <a:t>Click to edit Master subtitle style</a:t>
            </a:r>
          </a:p>
        </p:txBody>
      </p:sp>
    </p:spTree>
    <p:extLst>
      <p:ext uri="{BB962C8B-B14F-4D97-AF65-F5344CB8AC3E}">
        <p14:creationId xmlns:p14="http://schemas.microsoft.com/office/powerpoint/2010/main" val="4487087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04" y="274544"/>
            <a:ext cx="8229023" cy="1143000"/>
          </a:xfrm>
          <a:prstGeom prst="rect">
            <a:avLst/>
          </a:prstGeom>
        </p:spPr>
        <p:txBody>
          <a:bodyPr vert="horz" lIns="91288" tIns="45642" rIns="91288" bIns="45642"/>
          <a:lstStyle/>
          <a:p>
            <a:r>
              <a:rPr lang="en-US"/>
              <a:t>Click to edit Master title style</a:t>
            </a:r>
          </a:p>
        </p:txBody>
      </p:sp>
      <p:sp>
        <p:nvSpPr>
          <p:cNvPr id="3" name="Content Placeholder 2"/>
          <p:cNvSpPr>
            <a:spLocks noGrp="1"/>
          </p:cNvSpPr>
          <p:nvPr>
            <p:ph idx="1"/>
          </p:nvPr>
        </p:nvSpPr>
        <p:spPr>
          <a:xfrm>
            <a:off x="457504" y="1599643"/>
            <a:ext cx="8229023" cy="4527176"/>
          </a:xfrm>
          <a:prstGeom prst="rect">
            <a:avLst/>
          </a:prstGeom>
        </p:spPr>
        <p:txBody>
          <a:bodyPr vert="horz" lIns="91288" tIns="45642" rIns="91288" bIns="4564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47577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8" y="4406713"/>
            <a:ext cx="7771534" cy="1362916"/>
          </a:xfrm>
          <a:prstGeom prst="rect">
            <a:avLst/>
          </a:prstGeom>
        </p:spPr>
        <p:txBody>
          <a:bodyPr vert="horz" lIns="91288" tIns="45642" rIns="91288" bIns="45642" anchor="t"/>
          <a:lstStyle>
            <a:lvl1pPr algn="l">
              <a:defRPr sz="3530" b="1" cap="all"/>
            </a:lvl1pPr>
          </a:lstStyle>
          <a:p>
            <a:r>
              <a:rPr lang="en-US"/>
              <a:t>Click to edit Master title style</a:t>
            </a:r>
          </a:p>
        </p:txBody>
      </p:sp>
      <p:sp>
        <p:nvSpPr>
          <p:cNvPr id="3" name="Text Placeholder 2"/>
          <p:cNvSpPr>
            <a:spLocks noGrp="1"/>
          </p:cNvSpPr>
          <p:nvPr>
            <p:ph type="body" idx="1"/>
          </p:nvPr>
        </p:nvSpPr>
        <p:spPr>
          <a:xfrm>
            <a:off x="723038" y="2906526"/>
            <a:ext cx="7771534" cy="1500187"/>
          </a:xfrm>
          <a:prstGeom prst="rect">
            <a:avLst/>
          </a:prstGeom>
        </p:spPr>
        <p:txBody>
          <a:bodyPr vert="horz" lIns="91288" tIns="45642" rIns="91288" bIns="45642" anchor="b"/>
          <a:lstStyle>
            <a:lvl1pPr marL="0" indent="0">
              <a:buNone/>
              <a:defRPr sz="1765"/>
            </a:lvl1pPr>
            <a:lvl2pPr marL="402725" indent="0">
              <a:buNone/>
              <a:defRPr sz="1588"/>
            </a:lvl2pPr>
            <a:lvl3pPr marL="805451" indent="0">
              <a:buNone/>
              <a:defRPr sz="1412"/>
            </a:lvl3pPr>
            <a:lvl4pPr marL="1208179" indent="0">
              <a:buNone/>
              <a:defRPr sz="1235"/>
            </a:lvl4pPr>
            <a:lvl5pPr marL="1610903" indent="0">
              <a:buNone/>
              <a:defRPr sz="1235"/>
            </a:lvl5pPr>
            <a:lvl6pPr marL="2013632" indent="0">
              <a:buNone/>
              <a:defRPr sz="1235"/>
            </a:lvl6pPr>
            <a:lvl7pPr marL="2416358" indent="0">
              <a:buNone/>
              <a:defRPr sz="1235"/>
            </a:lvl7pPr>
            <a:lvl8pPr marL="2819084" indent="0">
              <a:buNone/>
              <a:defRPr sz="1235"/>
            </a:lvl8pPr>
            <a:lvl9pPr marL="3221809" indent="0">
              <a:buNone/>
              <a:defRPr sz="1235"/>
            </a:lvl9pPr>
          </a:lstStyle>
          <a:p>
            <a:pPr lvl="0"/>
            <a:r>
              <a:rPr lang="en-US"/>
              <a:t>Click to edit Master text styles</a:t>
            </a:r>
          </a:p>
        </p:txBody>
      </p:sp>
    </p:spTree>
    <p:extLst>
      <p:ext uri="{BB962C8B-B14F-4D97-AF65-F5344CB8AC3E}">
        <p14:creationId xmlns:p14="http://schemas.microsoft.com/office/powerpoint/2010/main" val="884351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FCEF216-9EBA-A14F-866A-0988814B6B8C}" type="slidenum">
              <a:rPr lang="en-US"/>
              <a:pPr>
                <a:defRPr/>
              </a:pPr>
              <a:t>‹#›</a:t>
            </a:fld>
            <a:endParaRPr lang="en-US"/>
          </a:p>
        </p:txBody>
      </p:sp>
    </p:spTree>
    <p:extLst>
      <p:ext uri="{BB962C8B-B14F-4D97-AF65-F5344CB8AC3E}">
        <p14:creationId xmlns:p14="http://schemas.microsoft.com/office/powerpoint/2010/main" val="37406792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04" y="274544"/>
            <a:ext cx="8229023" cy="1143000"/>
          </a:xfrm>
          <a:prstGeom prst="rect">
            <a:avLst/>
          </a:prstGeom>
        </p:spPr>
        <p:txBody>
          <a:bodyPr vert="horz" lIns="91288" tIns="45642" rIns="91288" bIns="45642"/>
          <a:lstStyle/>
          <a:p>
            <a:r>
              <a:rPr lang="en-US"/>
              <a:t>Click to edit Master title style</a:t>
            </a:r>
          </a:p>
        </p:txBody>
      </p:sp>
      <p:sp>
        <p:nvSpPr>
          <p:cNvPr id="3" name="Content Placeholder 2"/>
          <p:cNvSpPr>
            <a:spLocks noGrp="1"/>
          </p:cNvSpPr>
          <p:nvPr>
            <p:ph sz="half" idx="1"/>
          </p:nvPr>
        </p:nvSpPr>
        <p:spPr>
          <a:xfrm>
            <a:off x="457489" y="1599643"/>
            <a:ext cx="4045238" cy="4527176"/>
          </a:xfrm>
          <a:prstGeom prst="rect">
            <a:avLst/>
          </a:prstGeom>
        </p:spPr>
        <p:txBody>
          <a:bodyPr vert="horz" lIns="91288" tIns="45642" rIns="91288" bIns="45642"/>
          <a:lstStyle>
            <a:lvl1pPr>
              <a:defRPr sz="2471"/>
            </a:lvl1pPr>
            <a:lvl2pPr>
              <a:defRPr sz="2206"/>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288" y="1599643"/>
            <a:ext cx="4045239" cy="4527176"/>
          </a:xfrm>
          <a:prstGeom prst="rect">
            <a:avLst/>
          </a:prstGeom>
        </p:spPr>
        <p:txBody>
          <a:bodyPr vert="horz" lIns="91288" tIns="45642" rIns="91288" bIns="45642"/>
          <a:lstStyle>
            <a:lvl1pPr>
              <a:defRPr sz="2471"/>
            </a:lvl1pPr>
            <a:lvl2pPr>
              <a:defRPr sz="2206"/>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7787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504" y="274544"/>
            <a:ext cx="8229023" cy="1143000"/>
          </a:xfrm>
          <a:prstGeom prst="rect">
            <a:avLst/>
          </a:prstGeom>
        </p:spPr>
        <p:txBody>
          <a:bodyPr vert="horz" lIns="91288" tIns="45642" rIns="91288" bIns="45642"/>
          <a:lstStyle>
            <a:lvl1pPr>
              <a:defRPr/>
            </a:lvl1pPr>
          </a:lstStyle>
          <a:p>
            <a:r>
              <a:rPr lang="en-US"/>
              <a:t>Click to edit Master title style</a:t>
            </a:r>
          </a:p>
        </p:txBody>
      </p:sp>
      <p:sp>
        <p:nvSpPr>
          <p:cNvPr id="3" name="Text Placeholder 2"/>
          <p:cNvSpPr>
            <a:spLocks noGrp="1"/>
          </p:cNvSpPr>
          <p:nvPr>
            <p:ph type="body" idx="1"/>
          </p:nvPr>
        </p:nvSpPr>
        <p:spPr>
          <a:xfrm>
            <a:off x="457489" y="1535206"/>
            <a:ext cx="4039465" cy="640136"/>
          </a:xfrm>
          <a:prstGeom prst="rect">
            <a:avLst/>
          </a:prstGeom>
        </p:spPr>
        <p:txBody>
          <a:bodyPr vert="horz" lIns="91288" tIns="45642" rIns="91288" bIns="45642" anchor="b"/>
          <a:lstStyle>
            <a:lvl1pPr marL="0" indent="0">
              <a:buNone/>
              <a:defRPr sz="2206" b="1"/>
            </a:lvl1pPr>
            <a:lvl2pPr marL="402725" indent="0">
              <a:buNone/>
              <a:defRPr sz="1765" b="1"/>
            </a:lvl2pPr>
            <a:lvl3pPr marL="805451" indent="0">
              <a:buNone/>
              <a:defRPr sz="1588" b="1"/>
            </a:lvl3pPr>
            <a:lvl4pPr marL="1208179" indent="0">
              <a:buNone/>
              <a:defRPr sz="1412" b="1"/>
            </a:lvl4pPr>
            <a:lvl5pPr marL="1610903" indent="0">
              <a:buNone/>
              <a:defRPr sz="1412" b="1"/>
            </a:lvl5pPr>
            <a:lvl6pPr marL="2013632" indent="0">
              <a:buNone/>
              <a:defRPr sz="1412" b="1"/>
            </a:lvl6pPr>
            <a:lvl7pPr marL="2416358" indent="0">
              <a:buNone/>
              <a:defRPr sz="1412" b="1"/>
            </a:lvl7pPr>
            <a:lvl8pPr marL="2819084" indent="0">
              <a:buNone/>
              <a:defRPr sz="1412" b="1"/>
            </a:lvl8pPr>
            <a:lvl9pPr marL="3221809" indent="0">
              <a:buNone/>
              <a:defRPr sz="1412" b="1"/>
            </a:lvl9pPr>
          </a:lstStyle>
          <a:p>
            <a:pPr lvl="0"/>
            <a:r>
              <a:rPr lang="en-US"/>
              <a:t>Click to edit Master text styles</a:t>
            </a:r>
          </a:p>
        </p:txBody>
      </p:sp>
      <p:sp>
        <p:nvSpPr>
          <p:cNvPr id="4" name="Content Placeholder 3"/>
          <p:cNvSpPr>
            <a:spLocks noGrp="1"/>
          </p:cNvSpPr>
          <p:nvPr>
            <p:ph sz="half" idx="2"/>
          </p:nvPr>
        </p:nvSpPr>
        <p:spPr>
          <a:xfrm>
            <a:off x="457489" y="2175344"/>
            <a:ext cx="4039465" cy="3951474"/>
          </a:xfrm>
          <a:prstGeom prst="rect">
            <a:avLst/>
          </a:prstGeom>
        </p:spPr>
        <p:txBody>
          <a:bodyPr vert="horz" lIns="91288" tIns="45642" rIns="91288" bIns="45642"/>
          <a:lstStyle>
            <a:lvl1pPr>
              <a:defRPr sz="2206"/>
            </a:lvl1pPr>
            <a:lvl2pPr>
              <a:defRPr sz="1765"/>
            </a:lvl2pPr>
            <a:lvl3pPr>
              <a:defRPr sz="1588"/>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06" y="1535206"/>
            <a:ext cx="4040909" cy="640136"/>
          </a:xfrm>
          <a:prstGeom prst="rect">
            <a:avLst/>
          </a:prstGeom>
        </p:spPr>
        <p:txBody>
          <a:bodyPr vert="horz" lIns="91288" tIns="45642" rIns="91288" bIns="45642" anchor="b"/>
          <a:lstStyle>
            <a:lvl1pPr marL="0" indent="0">
              <a:buNone/>
              <a:defRPr sz="2206" b="1"/>
            </a:lvl1pPr>
            <a:lvl2pPr marL="402725" indent="0">
              <a:buNone/>
              <a:defRPr sz="1765" b="1"/>
            </a:lvl2pPr>
            <a:lvl3pPr marL="805451" indent="0">
              <a:buNone/>
              <a:defRPr sz="1588" b="1"/>
            </a:lvl3pPr>
            <a:lvl4pPr marL="1208179" indent="0">
              <a:buNone/>
              <a:defRPr sz="1412" b="1"/>
            </a:lvl4pPr>
            <a:lvl5pPr marL="1610903" indent="0">
              <a:buNone/>
              <a:defRPr sz="1412" b="1"/>
            </a:lvl5pPr>
            <a:lvl6pPr marL="2013632" indent="0">
              <a:buNone/>
              <a:defRPr sz="1412" b="1"/>
            </a:lvl6pPr>
            <a:lvl7pPr marL="2416358" indent="0">
              <a:buNone/>
              <a:defRPr sz="1412" b="1"/>
            </a:lvl7pPr>
            <a:lvl8pPr marL="2819084" indent="0">
              <a:buNone/>
              <a:defRPr sz="1412" b="1"/>
            </a:lvl8pPr>
            <a:lvl9pPr marL="3221809" indent="0">
              <a:buNone/>
              <a:defRPr sz="1412" b="1"/>
            </a:lvl9pPr>
          </a:lstStyle>
          <a:p>
            <a:pPr lvl="0"/>
            <a:r>
              <a:rPr lang="en-US"/>
              <a:t>Click to edit Master text styles</a:t>
            </a:r>
          </a:p>
        </p:txBody>
      </p:sp>
      <p:sp>
        <p:nvSpPr>
          <p:cNvPr id="6" name="Content Placeholder 5"/>
          <p:cNvSpPr>
            <a:spLocks noGrp="1"/>
          </p:cNvSpPr>
          <p:nvPr>
            <p:ph sz="quarter" idx="4"/>
          </p:nvPr>
        </p:nvSpPr>
        <p:spPr>
          <a:xfrm>
            <a:off x="4645606" y="2175344"/>
            <a:ext cx="4040909" cy="3951474"/>
          </a:xfrm>
          <a:prstGeom prst="rect">
            <a:avLst/>
          </a:prstGeom>
        </p:spPr>
        <p:txBody>
          <a:bodyPr vert="horz" lIns="91288" tIns="45642" rIns="91288" bIns="45642"/>
          <a:lstStyle>
            <a:lvl1pPr>
              <a:defRPr sz="2206"/>
            </a:lvl1pPr>
            <a:lvl2pPr>
              <a:defRPr sz="1765"/>
            </a:lvl2pPr>
            <a:lvl3pPr>
              <a:defRPr sz="1588"/>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5182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504" y="274544"/>
            <a:ext cx="8229023" cy="1143000"/>
          </a:xfrm>
          <a:prstGeom prst="rect">
            <a:avLst/>
          </a:prstGeom>
        </p:spPr>
        <p:txBody>
          <a:bodyPr vert="horz" lIns="91288" tIns="45642" rIns="91288" bIns="45642"/>
          <a:lstStyle/>
          <a:p>
            <a:r>
              <a:rPr lang="en-US"/>
              <a:t>Click to edit Master title style</a:t>
            </a:r>
          </a:p>
        </p:txBody>
      </p:sp>
    </p:spTree>
    <p:extLst>
      <p:ext uri="{BB962C8B-B14F-4D97-AF65-F5344CB8AC3E}">
        <p14:creationId xmlns:p14="http://schemas.microsoft.com/office/powerpoint/2010/main" val="22613693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8739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5" y="273144"/>
            <a:ext cx="3007591" cy="1162610"/>
          </a:xfrm>
          <a:prstGeom prst="rect">
            <a:avLst/>
          </a:prstGeom>
        </p:spPr>
        <p:txBody>
          <a:bodyPr vert="horz" lIns="91288" tIns="45642" rIns="91288" bIns="45642" anchor="b"/>
          <a:lstStyle>
            <a:lvl1pPr algn="l">
              <a:defRPr sz="1765" b="1"/>
            </a:lvl1pPr>
          </a:lstStyle>
          <a:p>
            <a:r>
              <a:rPr lang="en-US"/>
              <a:t>Click to edit Master title style</a:t>
            </a:r>
          </a:p>
        </p:txBody>
      </p:sp>
      <p:sp>
        <p:nvSpPr>
          <p:cNvPr id="3" name="Content Placeholder 2"/>
          <p:cNvSpPr>
            <a:spLocks noGrp="1"/>
          </p:cNvSpPr>
          <p:nvPr>
            <p:ph idx="1"/>
          </p:nvPr>
        </p:nvSpPr>
        <p:spPr>
          <a:xfrm>
            <a:off x="3574762" y="273144"/>
            <a:ext cx="5111750" cy="5853672"/>
          </a:xfrm>
          <a:prstGeom prst="rect">
            <a:avLst/>
          </a:prstGeom>
        </p:spPr>
        <p:txBody>
          <a:bodyPr vert="horz" lIns="91288" tIns="45642" rIns="91288" bIns="45642"/>
          <a:lstStyle>
            <a:lvl1pPr>
              <a:defRPr sz="2824"/>
            </a:lvl1pPr>
            <a:lvl2pPr>
              <a:defRPr sz="2471"/>
            </a:lvl2pPr>
            <a:lvl3pPr>
              <a:defRPr sz="2206"/>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95" y="1435755"/>
            <a:ext cx="3007591" cy="4691062"/>
          </a:xfrm>
          <a:prstGeom prst="rect">
            <a:avLst/>
          </a:prstGeom>
        </p:spPr>
        <p:txBody>
          <a:bodyPr vert="horz" lIns="91288" tIns="45642" rIns="91288" bIns="45642"/>
          <a:lstStyle>
            <a:lvl1pPr marL="0" indent="0">
              <a:buNone/>
              <a:defRPr sz="1235"/>
            </a:lvl1pPr>
            <a:lvl2pPr marL="402725" indent="0">
              <a:buNone/>
              <a:defRPr sz="1059"/>
            </a:lvl2pPr>
            <a:lvl3pPr marL="805451" indent="0">
              <a:buNone/>
              <a:defRPr sz="882"/>
            </a:lvl3pPr>
            <a:lvl4pPr marL="1208179" indent="0">
              <a:buNone/>
              <a:defRPr sz="794"/>
            </a:lvl4pPr>
            <a:lvl5pPr marL="1610903" indent="0">
              <a:buNone/>
              <a:defRPr sz="794"/>
            </a:lvl5pPr>
            <a:lvl6pPr marL="2013632" indent="0">
              <a:buNone/>
              <a:defRPr sz="794"/>
            </a:lvl6pPr>
            <a:lvl7pPr marL="2416358" indent="0">
              <a:buNone/>
              <a:defRPr sz="794"/>
            </a:lvl7pPr>
            <a:lvl8pPr marL="2819084" indent="0">
              <a:buNone/>
              <a:defRPr sz="794"/>
            </a:lvl8pPr>
            <a:lvl9pPr marL="3221809" indent="0">
              <a:buNone/>
              <a:defRPr sz="794"/>
            </a:lvl9pPr>
          </a:lstStyle>
          <a:p>
            <a:pPr lvl="0"/>
            <a:r>
              <a:rPr lang="en-US"/>
              <a:t>Click to edit Master text styles</a:t>
            </a:r>
          </a:p>
        </p:txBody>
      </p:sp>
    </p:spTree>
    <p:extLst>
      <p:ext uri="{BB962C8B-B14F-4D97-AF65-F5344CB8AC3E}">
        <p14:creationId xmlns:p14="http://schemas.microsoft.com/office/powerpoint/2010/main" val="16789313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47" y="4800336"/>
            <a:ext cx="5486977" cy="567297"/>
          </a:xfrm>
          <a:prstGeom prst="rect">
            <a:avLst/>
          </a:prstGeom>
        </p:spPr>
        <p:txBody>
          <a:bodyPr vert="horz" lIns="91288" tIns="45642" rIns="91288" bIns="45642" anchor="b"/>
          <a:lstStyle>
            <a:lvl1pPr algn="l">
              <a:defRPr sz="1765" b="1"/>
            </a:lvl1pPr>
          </a:lstStyle>
          <a:p>
            <a:r>
              <a:rPr lang="en-US"/>
              <a:t>Click to edit Master title style</a:t>
            </a:r>
          </a:p>
        </p:txBody>
      </p:sp>
      <p:sp>
        <p:nvSpPr>
          <p:cNvPr id="3" name="Picture Placeholder 2"/>
          <p:cNvSpPr>
            <a:spLocks noGrp="1"/>
          </p:cNvSpPr>
          <p:nvPr>
            <p:ph type="pic" idx="1"/>
          </p:nvPr>
        </p:nvSpPr>
        <p:spPr>
          <a:xfrm>
            <a:off x="1792447" y="612122"/>
            <a:ext cx="5486977" cy="4115360"/>
          </a:xfrm>
          <a:prstGeom prst="rect">
            <a:avLst/>
          </a:prstGeom>
        </p:spPr>
        <p:txBody>
          <a:bodyPr vert="horz" lIns="91288" tIns="45642" rIns="91288" bIns="45642"/>
          <a:lstStyle>
            <a:lvl1pPr marL="0" indent="0">
              <a:buNone/>
              <a:defRPr sz="2824"/>
            </a:lvl1pPr>
            <a:lvl2pPr marL="402725" indent="0">
              <a:buNone/>
              <a:defRPr sz="2471"/>
            </a:lvl2pPr>
            <a:lvl3pPr marL="805451" indent="0">
              <a:buNone/>
              <a:defRPr sz="2206"/>
            </a:lvl3pPr>
            <a:lvl4pPr marL="1208179" indent="0">
              <a:buNone/>
              <a:defRPr sz="1765"/>
            </a:lvl4pPr>
            <a:lvl5pPr marL="1610903" indent="0">
              <a:buNone/>
              <a:defRPr sz="1765"/>
            </a:lvl5pPr>
            <a:lvl6pPr marL="2013632" indent="0">
              <a:buNone/>
              <a:defRPr sz="1765"/>
            </a:lvl6pPr>
            <a:lvl7pPr marL="2416358" indent="0">
              <a:buNone/>
              <a:defRPr sz="1765"/>
            </a:lvl7pPr>
            <a:lvl8pPr marL="2819084" indent="0">
              <a:buNone/>
              <a:defRPr sz="1765"/>
            </a:lvl8pPr>
            <a:lvl9pPr marL="3221809" indent="0">
              <a:buNone/>
              <a:defRPr sz="1765"/>
            </a:lvl9pPr>
          </a:lstStyle>
          <a:p>
            <a:pPr lvl="0"/>
            <a:endParaRPr lang="en-US" noProof="0"/>
          </a:p>
        </p:txBody>
      </p:sp>
      <p:sp>
        <p:nvSpPr>
          <p:cNvPr id="4" name="Text Placeholder 3"/>
          <p:cNvSpPr>
            <a:spLocks noGrp="1"/>
          </p:cNvSpPr>
          <p:nvPr>
            <p:ph type="body" sz="half" idx="2"/>
          </p:nvPr>
        </p:nvSpPr>
        <p:spPr>
          <a:xfrm>
            <a:off x="1792447" y="5367618"/>
            <a:ext cx="5486977" cy="804022"/>
          </a:xfrm>
          <a:prstGeom prst="rect">
            <a:avLst/>
          </a:prstGeom>
        </p:spPr>
        <p:txBody>
          <a:bodyPr vert="horz" lIns="91288" tIns="45642" rIns="91288" bIns="45642"/>
          <a:lstStyle>
            <a:lvl1pPr marL="0" indent="0">
              <a:buNone/>
              <a:defRPr sz="1235"/>
            </a:lvl1pPr>
            <a:lvl2pPr marL="402725" indent="0">
              <a:buNone/>
              <a:defRPr sz="1059"/>
            </a:lvl2pPr>
            <a:lvl3pPr marL="805451" indent="0">
              <a:buNone/>
              <a:defRPr sz="882"/>
            </a:lvl3pPr>
            <a:lvl4pPr marL="1208179" indent="0">
              <a:buNone/>
              <a:defRPr sz="794"/>
            </a:lvl4pPr>
            <a:lvl5pPr marL="1610903" indent="0">
              <a:buNone/>
              <a:defRPr sz="794"/>
            </a:lvl5pPr>
            <a:lvl6pPr marL="2013632" indent="0">
              <a:buNone/>
              <a:defRPr sz="794"/>
            </a:lvl6pPr>
            <a:lvl7pPr marL="2416358" indent="0">
              <a:buNone/>
              <a:defRPr sz="794"/>
            </a:lvl7pPr>
            <a:lvl8pPr marL="2819084" indent="0">
              <a:buNone/>
              <a:defRPr sz="794"/>
            </a:lvl8pPr>
            <a:lvl9pPr marL="3221809" indent="0">
              <a:buNone/>
              <a:defRPr sz="794"/>
            </a:lvl9pPr>
          </a:lstStyle>
          <a:p>
            <a:pPr lvl="0"/>
            <a:r>
              <a:rPr lang="en-US"/>
              <a:t>Click to edit Master text styles</a:t>
            </a:r>
          </a:p>
        </p:txBody>
      </p:sp>
    </p:spTree>
    <p:extLst>
      <p:ext uri="{BB962C8B-B14F-4D97-AF65-F5344CB8AC3E}">
        <p14:creationId xmlns:p14="http://schemas.microsoft.com/office/powerpoint/2010/main" val="33848815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504" y="274544"/>
            <a:ext cx="8229023" cy="1143000"/>
          </a:xfrm>
          <a:prstGeom prst="rect">
            <a:avLst/>
          </a:prstGeom>
        </p:spPr>
        <p:txBody>
          <a:bodyPr vert="horz" lIns="91288" tIns="45642" rIns="91288" bIns="45642"/>
          <a:lstStyle/>
          <a:p>
            <a:r>
              <a:rPr lang="en-US"/>
              <a:t>Click to edit Master title style</a:t>
            </a:r>
          </a:p>
        </p:txBody>
      </p:sp>
      <p:sp>
        <p:nvSpPr>
          <p:cNvPr id="3" name="Vertical Text Placeholder 2"/>
          <p:cNvSpPr>
            <a:spLocks noGrp="1"/>
          </p:cNvSpPr>
          <p:nvPr>
            <p:ph type="body" orient="vert" idx="1"/>
          </p:nvPr>
        </p:nvSpPr>
        <p:spPr>
          <a:xfrm>
            <a:off x="457504" y="1599643"/>
            <a:ext cx="8229023" cy="4527176"/>
          </a:xfrm>
          <a:prstGeom prst="rect">
            <a:avLst/>
          </a:prstGeom>
        </p:spPr>
        <p:txBody>
          <a:bodyPr vert="eaVert" lIns="91288" tIns="45642" rIns="91288" bIns="4564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86214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92" y="274545"/>
            <a:ext cx="2056535" cy="5852272"/>
          </a:xfrm>
          <a:prstGeom prst="rect">
            <a:avLst/>
          </a:prstGeom>
        </p:spPr>
        <p:txBody>
          <a:bodyPr vert="eaVert" lIns="91288" tIns="45642" rIns="91288" bIns="45642"/>
          <a:lstStyle/>
          <a:p>
            <a:r>
              <a:rPr lang="en-US"/>
              <a:t>Click to edit Master title style</a:t>
            </a:r>
          </a:p>
        </p:txBody>
      </p:sp>
      <p:sp>
        <p:nvSpPr>
          <p:cNvPr id="3" name="Vertical Text Placeholder 2"/>
          <p:cNvSpPr>
            <a:spLocks noGrp="1"/>
          </p:cNvSpPr>
          <p:nvPr>
            <p:ph type="body" orient="vert" idx="1"/>
          </p:nvPr>
        </p:nvSpPr>
        <p:spPr>
          <a:xfrm>
            <a:off x="457504" y="274545"/>
            <a:ext cx="6033943" cy="5852272"/>
          </a:xfrm>
          <a:prstGeom prst="rect">
            <a:avLst/>
          </a:prstGeom>
        </p:spPr>
        <p:txBody>
          <a:bodyPr vert="eaVert" lIns="91288" tIns="45642" rIns="91288" bIns="4564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24601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latin typeface="Arial" pitchFamily="-110" charset="0"/>
                <a:ea typeface="+mn-ea"/>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10857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0857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110"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071377AB-02C7-5845-8266-201BA8996595}" type="slidenum">
              <a:rPr lang="en-US"/>
              <a:pPr>
                <a:defRPr/>
              </a:pPr>
              <a:t>‹#›</a:t>
            </a:fld>
            <a:endParaRPr lang="en-US"/>
          </a:p>
        </p:txBody>
      </p:sp>
    </p:spTree>
    <p:extLst>
      <p:ext uri="{BB962C8B-B14F-4D97-AF65-F5344CB8AC3E}">
        <p14:creationId xmlns:p14="http://schemas.microsoft.com/office/powerpoint/2010/main" val="27948043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D1E20C83-5F68-2A4D-A3CD-6C892A2494F5}" type="slidenum">
              <a:rPr lang="en-US"/>
              <a:pPr>
                <a:defRPr/>
              </a:pPr>
              <a:t>‹#›</a:t>
            </a:fld>
            <a:endParaRPr lang="en-US"/>
          </a:p>
        </p:txBody>
      </p:sp>
    </p:spTree>
    <p:extLst>
      <p:ext uri="{BB962C8B-B14F-4D97-AF65-F5344CB8AC3E}">
        <p14:creationId xmlns:p14="http://schemas.microsoft.com/office/powerpoint/2010/main" val="3041068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251BF7-67DA-A14B-A90B-A4DCCDAE27D8}" type="slidenum">
              <a:rPr lang="en-US"/>
              <a:pPr>
                <a:defRPr/>
              </a:pPr>
              <a:t>‹#›</a:t>
            </a:fld>
            <a:endParaRPr lang="en-US"/>
          </a:p>
        </p:txBody>
      </p:sp>
    </p:spTree>
    <p:extLst>
      <p:ext uri="{BB962C8B-B14F-4D97-AF65-F5344CB8AC3E}">
        <p14:creationId xmlns:p14="http://schemas.microsoft.com/office/powerpoint/2010/main" val="36909397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F10712BD-C34E-9641-B5DC-94745B54C180}" type="slidenum">
              <a:rPr lang="en-US"/>
              <a:pPr>
                <a:defRPr/>
              </a:pPr>
              <a:t>‹#›</a:t>
            </a:fld>
            <a:endParaRPr lang="en-US"/>
          </a:p>
        </p:txBody>
      </p:sp>
    </p:spTree>
    <p:extLst>
      <p:ext uri="{BB962C8B-B14F-4D97-AF65-F5344CB8AC3E}">
        <p14:creationId xmlns:p14="http://schemas.microsoft.com/office/powerpoint/2010/main" val="41689620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F317FB86-DF61-4840-B67D-F7E27B08572E}" type="slidenum">
              <a:rPr lang="en-US"/>
              <a:pPr>
                <a:defRPr/>
              </a:pPr>
              <a:t>‹#›</a:t>
            </a:fld>
            <a:endParaRPr lang="en-US"/>
          </a:p>
        </p:txBody>
      </p:sp>
    </p:spTree>
    <p:extLst>
      <p:ext uri="{BB962C8B-B14F-4D97-AF65-F5344CB8AC3E}">
        <p14:creationId xmlns:p14="http://schemas.microsoft.com/office/powerpoint/2010/main" val="32062806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p:cNvSpPr>
            <a:spLocks noGrp="1" noChangeArrowheads="1"/>
          </p:cNvSpPr>
          <p:nvPr>
            <p:ph type="dt" sz="half" idx="10"/>
          </p:nvPr>
        </p:nvSpPr>
        <p:spPr>
          <a:ln/>
        </p:spPr>
        <p:txBody>
          <a:bodyPr/>
          <a:lstStyle>
            <a:lvl1pPr>
              <a:defRPr/>
            </a:lvl1pPr>
          </a:lstStyle>
          <a:p>
            <a:pPr>
              <a:defRPr/>
            </a:pPr>
            <a:endParaRPr lang="en-US"/>
          </a:p>
        </p:txBody>
      </p:sp>
      <p:sp>
        <p:nvSpPr>
          <p:cNvPr id="8" name="Rectangle 36"/>
          <p:cNvSpPr>
            <a:spLocks noGrp="1" noChangeArrowheads="1"/>
          </p:cNvSpPr>
          <p:nvPr>
            <p:ph type="ftr" sz="quarter" idx="11"/>
          </p:nvPr>
        </p:nvSpPr>
        <p:spPr>
          <a:ln/>
        </p:spPr>
        <p:txBody>
          <a:bodyPr/>
          <a:lstStyle>
            <a:lvl1pPr>
              <a:defRPr/>
            </a:lvl1pPr>
          </a:lstStyle>
          <a:p>
            <a:pPr>
              <a:defRPr/>
            </a:pPr>
            <a:endParaRPr lang="en-US"/>
          </a:p>
        </p:txBody>
      </p:sp>
      <p:sp>
        <p:nvSpPr>
          <p:cNvPr id="9" name="Rectangle 37"/>
          <p:cNvSpPr>
            <a:spLocks noGrp="1" noChangeArrowheads="1"/>
          </p:cNvSpPr>
          <p:nvPr>
            <p:ph type="sldNum" sz="quarter" idx="12"/>
          </p:nvPr>
        </p:nvSpPr>
        <p:spPr>
          <a:ln/>
        </p:spPr>
        <p:txBody>
          <a:bodyPr/>
          <a:lstStyle>
            <a:lvl1pPr>
              <a:defRPr/>
            </a:lvl1pPr>
          </a:lstStyle>
          <a:p>
            <a:pPr>
              <a:defRPr/>
            </a:pPr>
            <a:fld id="{083392A2-5583-254F-B686-3428B88F9D6A}" type="slidenum">
              <a:rPr lang="en-US"/>
              <a:pPr>
                <a:defRPr/>
              </a:pPr>
              <a:t>‹#›</a:t>
            </a:fld>
            <a:endParaRPr lang="en-US"/>
          </a:p>
        </p:txBody>
      </p:sp>
    </p:spTree>
    <p:extLst>
      <p:ext uri="{BB962C8B-B14F-4D97-AF65-F5344CB8AC3E}">
        <p14:creationId xmlns:p14="http://schemas.microsoft.com/office/powerpoint/2010/main" val="6365843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p:cNvSpPr>
            <a:spLocks noGrp="1" noChangeArrowheads="1"/>
          </p:cNvSpPr>
          <p:nvPr>
            <p:ph type="dt" sz="half" idx="10"/>
          </p:nvPr>
        </p:nvSpPr>
        <p:spPr>
          <a:ln/>
        </p:spPr>
        <p:txBody>
          <a:bodyPr/>
          <a:lstStyle>
            <a:lvl1pPr>
              <a:defRPr/>
            </a:lvl1pPr>
          </a:lstStyle>
          <a:p>
            <a:pPr>
              <a:defRPr/>
            </a:pPr>
            <a:endParaRPr lang="en-US"/>
          </a:p>
        </p:txBody>
      </p:sp>
      <p:sp>
        <p:nvSpPr>
          <p:cNvPr id="4" name="Rectangle 36"/>
          <p:cNvSpPr>
            <a:spLocks noGrp="1" noChangeArrowheads="1"/>
          </p:cNvSpPr>
          <p:nvPr>
            <p:ph type="ftr" sz="quarter" idx="11"/>
          </p:nvPr>
        </p:nvSpPr>
        <p:spPr>
          <a:ln/>
        </p:spPr>
        <p:txBody>
          <a:bodyPr/>
          <a:lstStyle>
            <a:lvl1pPr>
              <a:defRPr/>
            </a:lvl1pPr>
          </a:lstStyle>
          <a:p>
            <a:pPr>
              <a:defRPr/>
            </a:pPr>
            <a:endParaRPr lang="en-US"/>
          </a:p>
        </p:txBody>
      </p:sp>
      <p:sp>
        <p:nvSpPr>
          <p:cNvPr id="5" name="Rectangle 37"/>
          <p:cNvSpPr>
            <a:spLocks noGrp="1" noChangeArrowheads="1"/>
          </p:cNvSpPr>
          <p:nvPr>
            <p:ph type="sldNum" sz="quarter" idx="12"/>
          </p:nvPr>
        </p:nvSpPr>
        <p:spPr>
          <a:ln/>
        </p:spPr>
        <p:txBody>
          <a:bodyPr/>
          <a:lstStyle>
            <a:lvl1pPr>
              <a:defRPr/>
            </a:lvl1pPr>
          </a:lstStyle>
          <a:p>
            <a:pPr>
              <a:defRPr/>
            </a:pPr>
            <a:fld id="{BB5F040F-E62E-A745-A2E2-897C31D8EFBB}" type="slidenum">
              <a:rPr lang="en-US"/>
              <a:pPr>
                <a:defRPr/>
              </a:pPr>
              <a:t>‹#›</a:t>
            </a:fld>
            <a:endParaRPr lang="en-US"/>
          </a:p>
        </p:txBody>
      </p:sp>
    </p:spTree>
    <p:extLst>
      <p:ext uri="{BB962C8B-B14F-4D97-AF65-F5344CB8AC3E}">
        <p14:creationId xmlns:p14="http://schemas.microsoft.com/office/powerpoint/2010/main" val="17217692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p>
        </p:txBody>
      </p:sp>
      <p:sp>
        <p:nvSpPr>
          <p:cNvPr id="3" name="Rectangle 36"/>
          <p:cNvSpPr>
            <a:spLocks noGrp="1" noChangeArrowheads="1"/>
          </p:cNvSpPr>
          <p:nvPr>
            <p:ph type="ftr" sz="quarter" idx="11"/>
          </p:nvPr>
        </p:nvSpPr>
        <p:spPr>
          <a:ln/>
        </p:spPr>
        <p:txBody>
          <a:bodyPr/>
          <a:lstStyle>
            <a:lvl1pPr>
              <a:defRPr/>
            </a:lvl1pPr>
          </a:lstStyle>
          <a:p>
            <a:pPr>
              <a:defRPr/>
            </a:pPr>
            <a:endParaRPr lang="en-US"/>
          </a:p>
        </p:txBody>
      </p:sp>
      <p:sp>
        <p:nvSpPr>
          <p:cNvPr id="4" name="Rectangle 37"/>
          <p:cNvSpPr>
            <a:spLocks noGrp="1" noChangeArrowheads="1"/>
          </p:cNvSpPr>
          <p:nvPr>
            <p:ph type="sldNum" sz="quarter" idx="12"/>
          </p:nvPr>
        </p:nvSpPr>
        <p:spPr>
          <a:ln/>
        </p:spPr>
        <p:txBody>
          <a:bodyPr/>
          <a:lstStyle>
            <a:lvl1pPr>
              <a:defRPr/>
            </a:lvl1pPr>
          </a:lstStyle>
          <a:p>
            <a:pPr>
              <a:defRPr/>
            </a:pPr>
            <a:fld id="{E4D7DF93-2A12-A947-BDC0-2807421DBFEA}" type="slidenum">
              <a:rPr lang="en-US"/>
              <a:pPr>
                <a:defRPr/>
              </a:pPr>
              <a:t>‹#›</a:t>
            </a:fld>
            <a:endParaRPr lang="en-US"/>
          </a:p>
        </p:txBody>
      </p:sp>
    </p:spTree>
    <p:extLst>
      <p:ext uri="{BB962C8B-B14F-4D97-AF65-F5344CB8AC3E}">
        <p14:creationId xmlns:p14="http://schemas.microsoft.com/office/powerpoint/2010/main" val="19389636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ED43DB13-8DDB-794B-95E5-58D33F305586}" type="slidenum">
              <a:rPr lang="en-US"/>
              <a:pPr>
                <a:defRPr/>
              </a:pPr>
              <a:t>‹#›</a:t>
            </a:fld>
            <a:endParaRPr lang="en-US"/>
          </a:p>
        </p:txBody>
      </p:sp>
    </p:spTree>
    <p:extLst>
      <p:ext uri="{BB962C8B-B14F-4D97-AF65-F5344CB8AC3E}">
        <p14:creationId xmlns:p14="http://schemas.microsoft.com/office/powerpoint/2010/main" val="27970462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150CD2E7-2F41-234B-A852-B466BAAEE199}" type="slidenum">
              <a:rPr lang="en-US"/>
              <a:pPr>
                <a:defRPr/>
              </a:pPr>
              <a:t>‹#›</a:t>
            </a:fld>
            <a:endParaRPr lang="en-US"/>
          </a:p>
        </p:txBody>
      </p:sp>
    </p:spTree>
    <p:extLst>
      <p:ext uri="{BB962C8B-B14F-4D97-AF65-F5344CB8AC3E}">
        <p14:creationId xmlns:p14="http://schemas.microsoft.com/office/powerpoint/2010/main" val="36587891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CDDE9C6E-F897-AB41-A35A-41DC69E209B8}" type="slidenum">
              <a:rPr lang="en-US"/>
              <a:pPr>
                <a:defRPr/>
              </a:pPr>
              <a:t>‹#›</a:t>
            </a:fld>
            <a:endParaRPr lang="en-US"/>
          </a:p>
        </p:txBody>
      </p:sp>
    </p:spTree>
    <p:extLst>
      <p:ext uri="{BB962C8B-B14F-4D97-AF65-F5344CB8AC3E}">
        <p14:creationId xmlns:p14="http://schemas.microsoft.com/office/powerpoint/2010/main" val="26470982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E2744317-9167-1343-8DA4-20B34D66D0E1}" type="slidenum">
              <a:rPr lang="en-US"/>
              <a:pPr>
                <a:defRPr/>
              </a:pPr>
              <a:t>‹#›</a:t>
            </a:fld>
            <a:endParaRPr lang="en-US"/>
          </a:p>
        </p:txBody>
      </p:sp>
    </p:spTree>
    <p:extLst>
      <p:ext uri="{BB962C8B-B14F-4D97-AF65-F5344CB8AC3E}">
        <p14:creationId xmlns:p14="http://schemas.microsoft.com/office/powerpoint/2010/main" val="160389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1C9593-434A-3B4B-AF6D-E69701C9DA92}" type="slidenum">
              <a:rPr lang="en-US"/>
              <a:pPr>
                <a:defRPr/>
              </a:pPr>
              <a:t>‹#›</a:t>
            </a:fld>
            <a:endParaRPr lang="en-US"/>
          </a:p>
        </p:txBody>
      </p:sp>
    </p:spTree>
    <p:extLst>
      <p:ext uri="{BB962C8B-B14F-4D97-AF65-F5344CB8AC3E}">
        <p14:creationId xmlns:p14="http://schemas.microsoft.com/office/powerpoint/2010/main" val="260067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0E9DB23D-F4C0-1749-BEBE-F93D8000ADD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163513"/>
            <a:ext cx="7772400" cy="327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536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B43804BD-96B0-1B48-899D-C4AD4391BC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800">
          <a:solidFill>
            <a:schemeClr val="tx1"/>
          </a:solidFill>
          <a:latin typeface="+mj-lt"/>
          <a:ea typeface="+mj-ea"/>
          <a:cs typeface="ＭＳ Ｐゴシック" charset="0"/>
        </a:defRPr>
      </a:lvl1pPr>
      <a:lvl2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2pPr>
      <a:lvl3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3pPr>
      <a:lvl4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4pPr>
      <a:lvl5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5pPr>
      <a:lvl6pPr marL="457200" algn="ctr" rtl="0" fontAlgn="base">
        <a:spcBef>
          <a:spcPct val="0"/>
        </a:spcBef>
        <a:spcAft>
          <a:spcPct val="0"/>
        </a:spcAft>
        <a:defRPr sz="800">
          <a:solidFill>
            <a:schemeClr val="tx1"/>
          </a:solidFill>
          <a:latin typeface="Trajan" charset="0"/>
          <a:ea typeface="ＭＳ Ｐゴシック" charset="0"/>
        </a:defRPr>
      </a:lvl6pPr>
      <a:lvl7pPr marL="914400" algn="ctr" rtl="0" fontAlgn="base">
        <a:spcBef>
          <a:spcPct val="0"/>
        </a:spcBef>
        <a:spcAft>
          <a:spcPct val="0"/>
        </a:spcAft>
        <a:defRPr sz="800">
          <a:solidFill>
            <a:schemeClr val="tx1"/>
          </a:solidFill>
          <a:latin typeface="Trajan" charset="0"/>
          <a:ea typeface="ＭＳ Ｐゴシック" charset="0"/>
        </a:defRPr>
      </a:lvl7pPr>
      <a:lvl8pPr marL="1371600" algn="ctr" rtl="0" fontAlgn="base">
        <a:spcBef>
          <a:spcPct val="0"/>
        </a:spcBef>
        <a:spcAft>
          <a:spcPct val="0"/>
        </a:spcAft>
        <a:defRPr sz="800">
          <a:solidFill>
            <a:schemeClr val="tx1"/>
          </a:solidFill>
          <a:latin typeface="Trajan" charset="0"/>
          <a:ea typeface="ＭＳ Ｐゴシック" charset="0"/>
        </a:defRPr>
      </a:lvl8pPr>
      <a:lvl9pPr marL="1828800" algn="ctr" rtl="0" fontAlgn="base">
        <a:spcBef>
          <a:spcPct val="0"/>
        </a:spcBef>
        <a:spcAft>
          <a:spcPct val="0"/>
        </a:spcAft>
        <a:defRPr sz="800">
          <a:solidFill>
            <a:schemeClr val="tx1"/>
          </a:solidFill>
          <a:latin typeface="Traj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0" y="0"/>
            <a:ext cx="9144000" cy="6856413"/>
            <a:chOff x="0" y="0"/>
            <a:chExt cx="5760" cy="4319"/>
          </a:xfrm>
        </p:grpSpPr>
        <p:sp>
          <p:nvSpPr>
            <p:cNvPr id="6147"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6148"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6149"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26635" name="Freeform 6"/>
            <p:cNvSpPr>
              <a:spLocks/>
            </p:cNvSpPr>
            <p:nvPr/>
          </p:nvSpPr>
          <p:spPr bwMode="hidden">
            <a:xfrm>
              <a:off x="4038" y="3577"/>
              <a:ext cx="1720" cy="65"/>
            </a:xfrm>
            <a:custGeom>
              <a:avLst/>
              <a:gdLst>
                <a:gd name="T0" fmla="*/ 1718 w 1722"/>
                <a:gd name="T1" fmla="*/ 64 h 66"/>
                <a:gd name="T2" fmla="*/ 1718 w 1722"/>
                <a:gd name="T3" fmla="*/ 58 h 66"/>
                <a:gd name="T4" fmla="*/ 0 w 1722"/>
                <a:gd name="T5" fmla="*/ 0 h 66"/>
                <a:gd name="T6" fmla="*/ 0 w 1722"/>
                <a:gd name="T7" fmla="*/ 46 h 66"/>
                <a:gd name="T8" fmla="*/ 1718 w 1722"/>
                <a:gd name="T9" fmla="*/ 64 h 66"/>
                <a:gd name="T10" fmla="*/ 1718 w 1722"/>
                <a:gd name="T11" fmla="*/ 64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151"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26637" name="Freeform 8"/>
            <p:cNvSpPr>
              <a:spLocks/>
            </p:cNvSpPr>
            <p:nvPr/>
          </p:nvSpPr>
          <p:spPr bwMode="hidden">
            <a:xfrm>
              <a:off x="4784" y="3702"/>
              <a:ext cx="974" cy="101"/>
            </a:xfrm>
            <a:custGeom>
              <a:avLst/>
              <a:gdLst>
                <a:gd name="T0" fmla="*/ 973 w 975"/>
                <a:gd name="T1" fmla="*/ 48 h 101"/>
                <a:gd name="T2" fmla="*/ 973 w 975"/>
                <a:gd name="T3" fmla="*/ 0 h 101"/>
                <a:gd name="T4" fmla="*/ 0 w 975"/>
                <a:gd name="T5" fmla="*/ 24 h 101"/>
                <a:gd name="T6" fmla="*/ 0 w 975"/>
                <a:gd name="T7" fmla="*/ 101 h 101"/>
                <a:gd name="T8" fmla="*/ 973 w 975"/>
                <a:gd name="T9" fmla="*/ 48 h 101"/>
                <a:gd name="T10" fmla="*/ 973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6638" name="Freeform 9"/>
            <p:cNvSpPr>
              <a:spLocks/>
            </p:cNvSpPr>
            <p:nvPr/>
          </p:nvSpPr>
          <p:spPr bwMode="hidden">
            <a:xfrm>
              <a:off x="3619" y="3815"/>
              <a:ext cx="2139" cy="198"/>
            </a:xfrm>
            <a:custGeom>
              <a:avLst/>
              <a:gdLst>
                <a:gd name="T0" fmla="*/ 2137 w 2141"/>
                <a:gd name="T1" fmla="*/ 0 h 198"/>
                <a:gd name="T2" fmla="*/ 0 w 2141"/>
                <a:gd name="T3" fmla="*/ 156 h 198"/>
                <a:gd name="T4" fmla="*/ 0 w 2141"/>
                <a:gd name="T5" fmla="*/ 198 h 198"/>
                <a:gd name="T6" fmla="*/ 2137 w 2141"/>
                <a:gd name="T7" fmla="*/ 0 h 198"/>
                <a:gd name="T8" fmla="*/ 2137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154"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26640" name="Freeform 11"/>
            <p:cNvSpPr>
              <a:spLocks/>
            </p:cNvSpPr>
            <p:nvPr/>
          </p:nvSpPr>
          <p:spPr bwMode="hidden">
            <a:xfrm>
              <a:off x="2097" y="4043"/>
              <a:ext cx="2514" cy="276"/>
            </a:xfrm>
            <a:custGeom>
              <a:avLst/>
              <a:gdLst>
                <a:gd name="T0" fmla="*/ 2176 w 2517"/>
                <a:gd name="T1" fmla="*/ 276 h 276"/>
                <a:gd name="T2" fmla="*/ 2511 w 2517"/>
                <a:gd name="T3" fmla="*/ 204 h 276"/>
                <a:gd name="T4" fmla="*/ 2254 w 2517"/>
                <a:gd name="T5" fmla="*/ 0 h 276"/>
                <a:gd name="T6" fmla="*/ 0 w 2517"/>
                <a:gd name="T7" fmla="*/ 276 h 276"/>
                <a:gd name="T8" fmla="*/ 2176 w 2517"/>
                <a:gd name="T9" fmla="*/ 276 h 276"/>
                <a:gd name="T10" fmla="*/ 2176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156"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26642" name="Freeform 13"/>
            <p:cNvSpPr>
              <a:spLocks/>
            </p:cNvSpPr>
            <p:nvPr/>
          </p:nvSpPr>
          <p:spPr bwMode="hidden">
            <a:xfrm>
              <a:off x="5030" y="3151"/>
              <a:ext cx="728" cy="240"/>
            </a:xfrm>
            <a:custGeom>
              <a:avLst/>
              <a:gdLst>
                <a:gd name="T0" fmla="*/ 727 w 729"/>
                <a:gd name="T1" fmla="*/ 240 h 240"/>
                <a:gd name="T2" fmla="*/ 0 w 729"/>
                <a:gd name="T3" fmla="*/ 0 h 240"/>
                <a:gd name="T4" fmla="*/ 0 w 729"/>
                <a:gd name="T5" fmla="*/ 6 h 240"/>
                <a:gd name="T6" fmla="*/ 727 w 729"/>
                <a:gd name="T7" fmla="*/ 240 h 240"/>
                <a:gd name="T8" fmla="*/ 727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158"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26644" name="Freeform 15"/>
            <p:cNvSpPr>
              <a:spLocks/>
            </p:cNvSpPr>
            <p:nvPr/>
          </p:nvSpPr>
          <p:spPr bwMode="hidden">
            <a:xfrm>
              <a:off x="5030" y="3049"/>
              <a:ext cx="728" cy="318"/>
            </a:xfrm>
            <a:custGeom>
              <a:avLst/>
              <a:gdLst>
                <a:gd name="T0" fmla="*/ 727 w 729"/>
                <a:gd name="T1" fmla="*/ 318 h 318"/>
                <a:gd name="T2" fmla="*/ 727 w 729"/>
                <a:gd name="T3" fmla="*/ 312 h 318"/>
                <a:gd name="T4" fmla="*/ 0 w 729"/>
                <a:gd name="T5" fmla="*/ 0 h 318"/>
                <a:gd name="T6" fmla="*/ 0 w 729"/>
                <a:gd name="T7" fmla="*/ 54 h 318"/>
                <a:gd name="T8" fmla="*/ 727 w 729"/>
                <a:gd name="T9" fmla="*/ 318 h 318"/>
                <a:gd name="T10" fmla="*/ 727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160"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6161"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6162"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266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164"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266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166"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6167"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pPr>
                <a:defRPr/>
              </a:pPr>
              <a:endParaRPr lang="en-US"/>
            </a:p>
          </p:txBody>
        </p:sp>
        <p:sp>
          <p:nvSpPr>
            <p:cNvPr id="6168"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266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170"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6171"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26657" name="Freeform 28"/>
            <p:cNvSpPr>
              <a:spLocks/>
            </p:cNvSpPr>
            <p:nvPr/>
          </p:nvSpPr>
          <p:spPr bwMode="hidden">
            <a:xfrm>
              <a:off x="5698" y="653"/>
              <a:ext cx="60" cy="311"/>
            </a:xfrm>
            <a:custGeom>
              <a:avLst/>
              <a:gdLst>
                <a:gd name="T0" fmla="*/ 0 w 60"/>
                <a:gd name="T1" fmla="*/ 144 h 312"/>
                <a:gd name="T2" fmla="*/ 60 w 60"/>
                <a:gd name="T3" fmla="*/ 310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173"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266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175"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6176"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6177"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6178"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6179"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6180"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6181"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6182"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grpSp>
          <p:nvGrpSpPr>
            <p:cNvPr id="26668" name="Group 39"/>
            <p:cNvGrpSpPr>
              <a:grpSpLocks/>
            </p:cNvGrpSpPr>
            <p:nvPr userDrawn="1"/>
          </p:nvGrpSpPr>
          <p:grpSpPr bwMode="auto">
            <a:xfrm>
              <a:off x="0" y="1632"/>
              <a:ext cx="5758" cy="1858"/>
              <a:chOff x="0" y="1632"/>
              <a:chExt cx="5758" cy="1858"/>
            </a:xfrm>
          </p:grpSpPr>
          <p:sp>
            <p:nvSpPr>
              <p:cNvPr id="6184"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sp>
            <p:nvSpPr>
              <p:cNvPr id="6185"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p>
            </p:txBody>
          </p:sp>
        </p:grpSp>
      </p:grpSp>
      <p:sp>
        <p:nvSpPr>
          <p:cNvPr id="6186"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87"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88"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6189"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6190"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0BAFA799-7C9A-1046-B64B-10210CE2BE1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31"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90000"/>
        <a:buFont typeface="Wingdings" charset="0"/>
        <a:buBlip>
          <a:blip r:embed="rId13"/>
        </a:buBlip>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90000"/>
        <a:buFont typeface="Wingdings" charset="0"/>
        <a:buBlip>
          <a:blip r:embed="rId14"/>
        </a:buBlip>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38914" name="Group 2"/>
          <p:cNvGrpSpPr>
            <a:grpSpLocks/>
          </p:cNvGrpSpPr>
          <p:nvPr/>
        </p:nvGrpSpPr>
        <p:grpSpPr bwMode="auto">
          <a:xfrm>
            <a:off x="0" y="0"/>
            <a:ext cx="1085850" cy="6854825"/>
            <a:chOff x="0" y="0"/>
            <a:chExt cx="684" cy="4318"/>
          </a:xfrm>
        </p:grpSpPr>
        <p:sp>
          <p:nvSpPr>
            <p:cNvPr id="307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nvGrpSpPr>
            <p:cNvPr id="38921" name="Group 4"/>
            <p:cNvGrpSpPr>
              <a:grpSpLocks/>
            </p:cNvGrpSpPr>
            <p:nvPr/>
          </p:nvGrpSpPr>
          <p:grpSpPr bwMode="auto">
            <a:xfrm>
              <a:off x="48" y="102"/>
              <a:ext cx="96" cy="4128"/>
              <a:chOff x="48" y="102"/>
              <a:chExt cx="96" cy="4128"/>
            </a:xfrm>
          </p:grpSpPr>
          <p:sp>
            <p:nvSpPr>
              <p:cNvPr id="3077" name="Rectangle 5"/>
              <p:cNvSpPr>
                <a:spLocks noChangeArrowheads="1"/>
              </p:cNvSpPr>
              <p:nvPr/>
            </p:nvSpPr>
            <p:spPr bwMode="auto">
              <a:xfrm>
                <a:off x="48" y="1105"/>
                <a:ext cx="96" cy="97"/>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78" name="Rectangle 6"/>
              <p:cNvSpPr>
                <a:spLocks noChangeArrowheads="1"/>
              </p:cNvSpPr>
              <p:nvPr/>
            </p:nvSpPr>
            <p:spPr bwMode="auto">
              <a:xfrm>
                <a:off x="48" y="1250"/>
                <a:ext cx="96" cy="96"/>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79" name="Rectangle 7"/>
              <p:cNvSpPr>
                <a:spLocks noChangeArrowheads="1"/>
              </p:cNvSpPr>
              <p:nvPr/>
            </p:nvSpPr>
            <p:spPr bwMode="auto">
              <a:xfrm>
                <a:off x="48" y="1393"/>
                <a:ext cx="96" cy="97"/>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80" name="Rectangle 8"/>
              <p:cNvSpPr>
                <a:spLocks noChangeArrowheads="1"/>
              </p:cNvSpPr>
              <p:nvPr/>
            </p:nvSpPr>
            <p:spPr bwMode="auto">
              <a:xfrm>
                <a:off x="48" y="1538"/>
                <a:ext cx="96" cy="96"/>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81" name="Rectangle 9"/>
              <p:cNvSpPr>
                <a:spLocks noChangeArrowheads="1"/>
              </p:cNvSpPr>
              <p:nvPr/>
            </p:nvSpPr>
            <p:spPr bwMode="auto">
              <a:xfrm>
                <a:off x="48" y="1683"/>
                <a:ext cx="96" cy="95"/>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82" name="Rectangle 10"/>
              <p:cNvSpPr>
                <a:spLocks noChangeArrowheads="1"/>
              </p:cNvSpPr>
              <p:nvPr/>
            </p:nvSpPr>
            <p:spPr bwMode="auto">
              <a:xfrm>
                <a:off x="48" y="1826"/>
                <a:ext cx="96" cy="97"/>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83" name="Rectangle 11"/>
              <p:cNvSpPr>
                <a:spLocks noChangeArrowheads="1"/>
              </p:cNvSpPr>
              <p:nvPr/>
            </p:nvSpPr>
            <p:spPr bwMode="auto">
              <a:xfrm>
                <a:off x="48" y="1971"/>
                <a:ext cx="96" cy="96"/>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84" name="Rectangle 12"/>
              <p:cNvSpPr>
                <a:spLocks noChangeArrowheads="1"/>
              </p:cNvSpPr>
              <p:nvPr/>
            </p:nvSpPr>
            <p:spPr bwMode="auto">
              <a:xfrm>
                <a:off x="48" y="2115"/>
                <a:ext cx="96" cy="96"/>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85" name="Rectangle 13"/>
              <p:cNvSpPr>
                <a:spLocks noChangeArrowheads="1"/>
              </p:cNvSpPr>
              <p:nvPr/>
            </p:nvSpPr>
            <p:spPr bwMode="auto">
              <a:xfrm>
                <a:off x="48" y="2259"/>
                <a:ext cx="96" cy="96"/>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86" name="Rectangle 14"/>
              <p:cNvSpPr>
                <a:spLocks noChangeArrowheads="1"/>
              </p:cNvSpPr>
              <p:nvPr/>
            </p:nvSpPr>
            <p:spPr bwMode="auto">
              <a:xfrm>
                <a:off x="48" y="2403"/>
                <a:ext cx="96" cy="97"/>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87" name="Rectangle 15"/>
              <p:cNvSpPr>
                <a:spLocks noChangeArrowheads="1"/>
              </p:cNvSpPr>
              <p:nvPr/>
            </p:nvSpPr>
            <p:spPr bwMode="auto">
              <a:xfrm>
                <a:off x="48" y="2548"/>
                <a:ext cx="96" cy="95"/>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88" name="Rectangle 16"/>
              <p:cNvSpPr>
                <a:spLocks noChangeArrowheads="1"/>
              </p:cNvSpPr>
              <p:nvPr/>
            </p:nvSpPr>
            <p:spPr bwMode="auto">
              <a:xfrm>
                <a:off x="48" y="2692"/>
                <a:ext cx="96" cy="96"/>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89" name="Rectangle 17"/>
              <p:cNvSpPr>
                <a:spLocks noChangeArrowheads="1"/>
              </p:cNvSpPr>
              <p:nvPr/>
            </p:nvSpPr>
            <p:spPr bwMode="auto">
              <a:xfrm>
                <a:off x="48" y="2836"/>
                <a:ext cx="96" cy="97"/>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90" name="Rectangle 18"/>
              <p:cNvSpPr>
                <a:spLocks noChangeArrowheads="1"/>
              </p:cNvSpPr>
              <p:nvPr/>
            </p:nvSpPr>
            <p:spPr bwMode="auto">
              <a:xfrm>
                <a:off x="48" y="2980"/>
                <a:ext cx="96" cy="96"/>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91" name="Rectangle 19"/>
              <p:cNvSpPr>
                <a:spLocks noChangeArrowheads="1"/>
              </p:cNvSpPr>
              <p:nvPr/>
            </p:nvSpPr>
            <p:spPr bwMode="auto">
              <a:xfrm>
                <a:off x="48" y="3124"/>
                <a:ext cx="96" cy="97"/>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92" name="Rectangle 20"/>
              <p:cNvSpPr>
                <a:spLocks noChangeArrowheads="1"/>
              </p:cNvSpPr>
              <p:nvPr/>
            </p:nvSpPr>
            <p:spPr bwMode="auto">
              <a:xfrm>
                <a:off x="48" y="3269"/>
                <a:ext cx="96" cy="95"/>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93" name="Rectangle 21"/>
              <p:cNvSpPr>
                <a:spLocks noChangeArrowheads="1"/>
              </p:cNvSpPr>
              <p:nvPr/>
            </p:nvSpPr>
            <p:spPr bwMode="auto">
              <a:xfrm>
                <a:off x="48" y="3412"/>
                <a:ext cx="96" cy="97"/>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94" name="Rectangle 22"/>
              <p:cNvSpPr>
                <a:spLocks noChangeArrowheads="1"/>
              </p:cNvSpPr>
              <p:nvPr/>
            </p:nvSpPr>
            <p:spPr bwMode="auto">
              <a:xfrm>
                <a:off x="48" y="3557"/>
                <a:ext cx="96" cy="96"/>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95" name="Rectangle 23"/>
              <p:cNvSpPr>
                <a:spLocks noChangeArrowheads="1"/>
              </p:cNvSpPr>
              <p:nvPr/>
            </p:nvSpPr>
            <p:spPr bwMode="auto">
              <a:xfrm>
                <a:off x="48" y="3702"/>
                <a:ext cx="96" cy="95"/>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96" name="Rectangle 24"/>
              <p:cNvSpPr>
                <a:spLocks noChangeArrowheads="1"/>
              </p:cNvSpPr>
              <p:nvPr/>
            </p:nvSpPr>
            <p:spPr bwMode="auto">
              <a:xfrm>
                <a:off x="48" y="3845"/>
                <a:ext cx="96" cy="97"/>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97" name="Rectangle 25"/>
              <p:cNvSpPr>
                <a:spLocks noChangeArrowheads="1"/>
              </p:cNvSpPr>
              <p:nvPr/>
            </p:nvSpPr>
            <p:spPr bwMode="auto">
              <a:xfrm>
                <a:off x="48" y="3990"/>
                <a:ext cx="96" cy="96"/>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98" name="Rectangle 26"/>
              <p:cNvSpPr>
                <a:spLocks noChangeArrowheads="1"/>
              </p:cNvSpPr>
              <p:nvPr/>
            </p:nvSpPr>
            <p:spPr bwMode="auto">
              <a:xfrm>
                <a:off x="48" y="4133"/>
                <a:ext cx="96" cy="97"/>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99" name="Rectangle 27"/>
              <p:cNvSpPr>
                <a:spLocks noChangeArrowheads="1"/>
              </p:cNvSpPr>
              <p:nvPr/>
            </p:nvSpPr>
            <p:spPr bwMode="auto">
              <a:xfrm>
                <a:off x="48" y="102"/>
                <a:ext cx="96" cy="96"/>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00" name="Rectangle 28"/>
              <p:cNvSpPr>
                <a:spLocks noChangeArrowheads="1"/>
              </p:cNvSpPr>
              <p:nvPr/>
            </p:nvSpPr>
            <p:spPr bwMode="auto">
              <a:xfrm>
                <a:off x="48" y="246"/>
                <a:ext cx="96" cy="96"/>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01" name="Rectangle 29"/>
              <p:cNvSpPr>
                <a:spLocks noChangeArrowheads="1"/>
              </p:cNvSpPr>
              <p:nvPr/>
            </p:nvSpPr>
            <p:spPr bwMode="auto">
              <a:xfrm>
                <a:off x="48" y="391"/>
                <a:ext cx="96" cy="96"/>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02" name="Rectangle 30"/>
              <p:cNvSpPr>
                <a:spLocks noChangeArrowheads="1"/>
              </p:cNvSpPr>
              <p:nvPr/>
            </p:nvSpPr>
            <p:spPr bwMode="auto">
              <a:xfrm>
                <a:off x="48" y="535"/>
                <a:ext cx="96" cy="95"/>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03" name="Rectangle 31"/>
              <p:cNvSpPr>
                <a:spLocks noChangeArrowheads="1"/>
              </p:cNvSpPr>
              <p:nvPr/>
            </p:nvSpPr>
            <p:spPr bwMode="auto">
              <a:xfrm>
                <a:off x="48" y="679"/>
                <a:ext cx="96" cy="96"/>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04" name="Rectangle 32"/>
              <p:cNvSpPr>
                <a:spLocks noChangeArrowheads="1"/>
              </p:cNvSpPr>
              <p:nvPr/>
            </p:nvSpPr>
            <p:spPr bwMode="auto">
              <a:xfrm>
                <a:off x="48" y="823"/>
                <a:ext cx="96" cy="97"/>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05" name="Rectangle 33"/>
              <p:cNvSpPr>
                <a:spLocks noChangeArrowheads="1"/>
              </p:cNvSpPr>
              <p:nvPr/>
            </p:nvSpPr>
            <p:spPr bwMode="auto">
              <a:xfrm>
                <a:off x="48" y="968"/>
                <a:ext cx="96" cy="95"/>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grpSp>
      <p:sp>
        <p:nvSpPr>
          <p:cNvPr id="3106" name="Rectangle 34"/>
          <p:cNvSpPr>
            <a:spLocks noGrp="1" noChangeArrowheads="1"/>
          </p:cNvSpPr>
          <p:nvPr>
            <p:ph type="title"/>
          </p:nvPr>
        </p:nvSpPr>
        <p:spPr bwMode="auto">
          <a:xfrm>
            <a:off x="11430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3107" name="Rectangle 35"/>
          <p:cNvSpPr>
            <a:spLocks noGrp="1" noChangeArrowheads="1"/>
          </p:cNvSpPr>
          <p:nvPr>
            <p:ph type="dt" sz="half" idx="2"/>
          </p:nvPr>
        </p:nvSpPr>
        <p:spPr bwMode="auto">
          <a:xfrm>
            <a:off x="11430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lvl1pPr eaLnBrk="1" hangingPunct="1">
              <a:defRPr sz="1400">
                <a:latin typeface="+mn-lt"/>
              </a:defRPr>
            </a:lvl1pPr>
          </a:lstStyle>
          <a:p>
            <a:pPr>
              <a:defRPr/>
            </a:pPr>
            <a:endParaRPr lang="en-US"/>
          </a:p>
        </p:txBody>
      </p:sp>
      <p:sp>
        <p:nvSpPr>
          <p:cNvPr id="3108" name="Rectangle 36"/>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lvl1pPr algn="ctr" eaLnBrk="1" hangingPunct="1">
              <a:defRPr sz="1400">
                <a:latin typeface="+mn-lt"/>
              </a:defRPr>
            </a:lvl1pPr>
          </a:lstStyle>
          <a:p>
            <a:pPr>
              <a:defRPr/>
            </a:pPr>
            <a:endParaRPr lang="en-US"/>
          </a:p>
        </p:txBody>
      </p:sp>
      <p:sp>
        <p:nvSpPr>
          <p:cNvPr id="3109" name="Rectangle 37"/>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lvl1pPr algn="r" eaLnBrk="1" hangingPunct="1">
              <a:defRPr sz="1400">
                <a:latin typeface="+mn-lt"/>
              </a:defRPr>
            </a:lvl1pPr>
          </a:lstStyle>
          <a:p>
            <a:pPr>
              <a:defRPr/>
            </a:pPr>
            <a:fld id="{58AF2631-C8E7-1F41-97BE-8EFC03E7B9A2}" type="slidenum">
              <a:rPr lang="en-US"/>
              <a:pPr>
                <a:defRPr/>
              </a:pPr>
              <a:t>‹#›</a:t>
            </a:fld>
            <a:endParaRPr lang="en-US"/>
          </a:p>
        </p:txBody>
      </p:sp>
      <p:sp>
        <p:nvSpPr>
          <p:cNvPr id="3110" name="Rectangle 38"/>
          <p:cNvSpPr>
            <a:spLocks noGrp="1" noChangeArrowheads="1"/>
          </p:cNvSpPr>
          <p:nvPr>
            <p:ph type="body" idx="1"/>
          </p:nvPr>
        </p:nvSpPr>
        <p:spPr bwMode="auto">
          <a:xfrm>
            <a:off x="1169988" y="1946275"/>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32"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0519" tIns="40258" rIns="80519" bIns="40258" anchor="ctr"/>
          <a:lstStyle/>
          <a:p>
            <a:endParaRPr lang="en-US" sz="2118">
              <a:ea typeface="MS Gothic" charset="0"/>
              <a:cs typeface="MS Gothic" charset="0"/>
            </a:endParaRPr>
          </a:p>
        </p:txBody>
      </p:sp>
      <p:sp>
        <p:nvSpPr>
          <p:cNvPr id="2" name="Text Box 2"/>
          <p:cNvSpPr txBox="1">
            <a:spLocks noChangeArrowheads="1"/>
          </p:cNvSpPr>
          <p:nvPr/>
        </p:nvSpPr>
        <p:spPr bwMode="auto">
          <a:xfrm>
            <a:off x="766521" y="6560822"/>
            <a:ext cx="866971" cy="218958"/>
          </a:xfrm>
          <a:prstGeom prst="rect">
            <a:avLst/>
          </a:prstGeom>
          <a:noFill/>
          <a:ln w="9525">
            <a:noFill/>
            <a:round/>
            <a:headEnd/>
            <a:tailEnd/>
          </a:ln>
          <a:effectLst/>
        </p:spPr>
        <p:txBody>
          <a:bodyPr wrap="none" lIns="79249" tIns="41205" rIns="79249" bIns="41205"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9880">
              <a:lnSpc>
                <a:spcPct val="100000"/>
              </a:lnSpc>
              <a:spcBef>
                <a:spcPts val="497"/>
              </a:spcBef>
              <a:buClr>
                <a:srgbClr val="FFFFFF"/>
              </a:buClr>
              <a:buFont typeface="Arial" charset="0"/>
              <a:buNone/>
              <a:defRPr/>
            </a:pPr>
            <a:r>
              <a:rPr lang="en-GB" sz="794" b="1">
                <a:solidFill>
                  <a:srgbClr val="FFFFFF"/>
                </a:solidFill>
                <a:latin typeface="Arial" charset="0"/>
              </a:rPr>
              <a:t>© </a:t>
            </a:r>
            <a:r>
              <a:rPr lang="en-GB" sz="882" b="1">
                <a:solidFill>
                  <a:srgbClr val="FFFFFF"/>
                </a:solidFill>
                <a:latin typeface="Arial" charset="0"/>
              </a:rPr>
              <a:t>2006</a:t>
            </a:r>
            <a:r>
              <a:rPr lang="en-GB" sz="794" b="1">
                <a:solidFill>
                  <a:srgbClr val="FFFFFF"/>
                </a:solidFill>
                <a:latin typeface="Arial" charset="0"/>
              </a:rPr>
              <a:t> TBBMI</a:t>
            </a:r>
          </a:p>
        </p:txBody>
      </p:sp>
      <p:sp>
        <p:nvSpPr>
          <p:cNvPr id="1028" name="Rectangle 3"/>
          <p:cNvSpPr>
            <a:spLocks noChangeArrowheads="1"/>
          </p:cNvSpPr>
          <p:nvPr/>
        </p:nvSpPr>
        <p:spPr bwMode="auto">
          <a:xfrm>
            <a:off x="7849052" y="6545415"/>
            <a:ext cx="604078" cy="218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49" tIns="41205" rIns="79249" bIns="41205" anchor="ctr">
            <a:spAutoFit/>
          </a:bodyPr>
          <a:lstStyle/>
          <a:p>
            <a:pPr algn="ctr">
              <a:lnSpc>
                <a:spcPct val="100000"/>
              </a:lnSpc>
              <a:buClr>
                <a:srgbClr val="FFFFFF"/>
              </a:buClr>
              <a:buFont typeface="Comic Sans MS" charset="0"/>
              <a:buNone/>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en-GB" sz="882" b="1">
                <a:solidFill>
                  <a:srgbClr val="FFFFFF"/>
                </a:solidFill>
                <a:latin typeface="Comic Sans MS" charset="0"/>
                <a:ea typeface="MS Gothic" charset="0"/>
                <a:cs typeface="MS Gothic" charset="0"/>
              </a:rPr>
              <a:t>9.65.08.</a:t>
            </a:r>
          </a:p>
        </p:txBody>
      </p:sp>
      <p:sp>
        <p:nvSpPr>
          <p:cNvPr id="1029" name="Rectangle 4"/>
          <p:cNvSpPr>
            <a:spLocks noChangeArrowheads="1"/>
          </p:cNvSpPr>
          <p:nvPr/>
        </p:nvSpPr>
        <p:spPr bwMode="auto">
          <a:xfrm>
            <a:off x="461818" y="106456"/>
            <a:ext cx="4061114" cy="865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389" tIns="44695" rIns="89389" bIns="44695">
            <a:spAutoFit/>
          </a:bodyPr>
          <a:lstStyle/>
          <a:p>
            <a:pPr algn="l" rtl="1">
              <a:lnSpc>
                <a:spcPct val="125000"/>
              </a:lnSpc>
              <a:spcBef>
                <a:spcPts val="1324"/>
              </a:spcBef>
              <a:buClr>
                <a:srgbClr val="FFFF00"/>
              </a:buClr>
              <a:buFont typeface="Helvetica" charset="0"/>
              <a:buNone/>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2118" b="1" dirty="0">
                <a:solidFill>
                  <a:srgbClr val="FFFF00"/>
                </a:solidFill>
                <a:latin typeface="Arial" panose="020B0604020202020204" pitchFamily="34" charset="0"/>
                <a:cs typeface="Arial" panose="020B0604020202020204" pitchFamily="34" charset="0"/>
              </a:rPr>
              <a:t>العهد الجديد</a:t>
            </a:r>
            <a:br>
              <a:rPr lang="en-US" sz="2118" b="1" dirty="0">
                <a:solidFill>
                  <a:srgbClr val="FFFF00"/>
                </a:solidFill>
                <a:latin typeface="Arial" panose="020B0604020202020204" pitchFamily="34" charset="0"/>
                <a:cs typeface="Arial" panose="020B0604020202020204" pitchFamily="34" charset="0"/>
              </a:rPr>
            </a:br>
            <a:r>
              <a:rPr lang="ar-JO" sz="2118" b="1" dirty="0">
                <a:solidFill>
                  <a:srgbClr val="FFFF00"/>
                </a:solidFill>
                <a:latin typeface="Arial" panose="020B0604020202020204" pitchFamily="34" charset="0"/>
                <a:cs typeface="Arial" panose="020B0604020202020204" pitchFamily="34" charset="0"/>
              </a:rPr>
              <a:t>يجتمع معًا</a:t>
            </a:r>
            <a:endParaRPr lang="en-GB" sz="2118"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973770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defTabSz="397830"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mj-lt"/>
          <a:ea typeface="ＭＳ Ｐゴシック" charset="0"/>
          <a:cs typeface="+mj-cs"/>
        </a:defRPr>
      </a:lvl1pPr>
      <a:lvl2pPr algn="ctr" defTabSz="397830"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2pPr>
      <a:lvl3pPr algn="ctr" defTabSz="397830"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3pPr>
      <a:lvl4pPr algn="ctr" defTabSz="397830"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4pPr>
      <a:lvl5pPr algn="ctr" defTabSz="397830"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5pPr>
      <a:lvl6pPr marL="402584" algn="ctr" defTabSz="40258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6pPr>
      <a:lvl7pPr marL="805168" algn="ctr" defTabSz="40258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7pPr>
      <a:lvl8pPr marL="1207753" algn="ctr" defTabSz="40258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8pPr>
      <a:lvl9pPr marL="1610338" algn="ctr" defTabSz="40258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9pPr>
    </p:titleStyle>
    <p:bodyStyle>
      <a:lvl1pPr marL="326389" indent="-326389" algn="l" defTabSz="397830" rtl="0" eaLnBrk="0" fontAlgn="base" hangingPunct="0">
        <a:lnSpc>
          <a:spcPct val="93000"/>
        </a:lnSpc>
        <a:spcBef>
          <a:spcPts val="772"/>
        </a:spcBef>
        <a:spcAft>
          <a:spcPct val="0"/>
        </a:spcAft>
        <a:buClr>
          <a:srgbClr val="000000"/>
        </a:buClr>
        <a:buSzPct val="100000"/>
        <a:buFont typeface="Times New Roman" charset="0"/>
        <a:buChar char="•"/>
        <a:defRPr sz="3088">
          <a:solidFill>
            <a:srgbClr val="000000"/>
          </a:solidFill>
          <a:latin typeface="+mn-lt"/>
          <a:ea typeface="ＭＳ Ｐゴシック" charset="0"/>
          <a:cs typeface="+mn-cs"/>
        </a:defRPr>
      </a:lvl1pPr>
      <a:lvl2pPr marL="714413" indent="-271757" algn="l" defTabSz="397830" rtl="0" eaLnBrk="0" fontAlgn="base" hangingPunct="0">
        <a:lnSpc>
          <a:spcPct val="93000"/>
        </a:lnSpc>
        <a:spcBef>
          <a:spcPts val="684"/>
        </a:spcBef>
        <a:spcAft>
          <a:spcPct val="0"/>
        </a:spcAft>
        <a:buClr>
          <a:srgbClr val="000000"/>
        </a:buClr>
        <a:buSzPct val="100000"/>
        <a:buFont typeface="Times New Roman" charset="0"/>
        <a:buChar char="–"/>
        <a:defRPr sz="2735">
          <a:solidFill>
            <a:srgbClr val="000000"/>
          </a:solidFill>
          <a:latin typeface="+mn-lt"/>
          <a:ea typeface="+mn-ea"/>
          <a:cs typeface="+mn-cs"/>
        </a:defRPr>
      </a:lvl2pPr>
      <a:lvl3pPr marL="1101037" indent="-215725" algn="l" defTabSz="397830" rtl="0" eaLnBrk="0" fontAlgn="base" hangingPunct="0">
        <a:lnSpc>
          <a:spcPct val="93000"/>
        </a:lnSpc>
        <a:spcBef>
          <a:spcPts val="574"/>
        </a:spcBef>
        <a:spcAft>
          <a:spcPct val="0"/>
        </a:spcAft>
        <a:buClr>
          <a:srgbClr val="000000"/>
        </a:buClr>
        <a:buSzPct val="100000"/>
        <a:buFont typeface="Times New Roman" charset="0"/>
        <a:buChar char="•"/>
        <a:defRPr sz="2294">
          <a:solidFill>
            <a:srgbClr val="000000"/>
          </a:solidFill>
          <a:latin typeface="+mn-lt"/>
          <a:ea typeface="+mn-ea"/>
          <a:cs typeface="+mn-cs"/>
        </a:defRPr>
      </a:lvl3pPr>
      <a:lvl4pPr marL="1545094" indent="-215725" algn="l" defTabSz="397830" rtl="0" eaLnBrk="0" fontAlgn="base" hangingPunct="0">
        <a:lnSpc>
          <a:spcPct val="93000"/>
        </a:lnSpc>
        <a:spcBef>
          <a:spcPts val="485"/>
        </a:spcBef>
        <a:spcAft>
          <a:spcPct val="0"/>
        </a:spcAft>
        <a:buClr>
          <a:srgbClr val="000000"/>
        </a:buClr>
        <a:buSzPct val="100000"/>
        <a:buFont typeface="Times New Roman" charset="0"/>
        <a:buChar char="–"/>
        <a:defRPr sz="1941">
          <a:solidFill>
            <a:srgbClr val="000000"/>
          </a:solidFill>
          <a:latin typeface="+mn-lt"/>
          <a:ea typeface="+mn-ea"/>
          <a:cs typeface="+mn-cs"/>
        </a:defRPr>
      </a:lvl4pPr>
      <a:lvl5pPr marL="1989150" indent="-215725" algn="l" defTabSz="397830" rtl="0" eaLnBrk="0" fontAlgn="base" hangingPunct="0">
        <a:lnSpc>
          <a:spcPct val="93000"/>
        </a:lnSpc>
        <a:spcBef>
          <a:spcPts val="485"/>
        </a:spcBef>
        <a:spcAft>
          <a:spcPct val="0"/>
        </a:spcAft>
        <a:buClr>
          <a:srgbClr val="000000"/>
        </a:buClr>
        <a:buSzPct val="100000"/>
        <a:buFont typeface="Times New Roman" charset="0"/>
        <a:buChar char="•"/>
        <a:defRPr sz="1941">
          <a:solidFill>
            <a:srgbClr val="000000"/>
          </a:solidFill>
          <a:latin typeface="+mn-lt"/>
          <a:ea typeface="+mn-ea"/>
          <a:cs typeface="+mn-cs"/>
        </a:defRPr>
      </a:lvl5pPr>
      <a:lvl6pPr marL="2394542" indent="-220862" algn="l" defTabSz="40258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6pPr>
      <a:lvl7pPr marL="2797126" indent="-220862" algn="l" defTabSz="40258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7pPr>
      <a:lvl8pPr marL="3199714" indent="-220862" algn="l" defTabSz="40258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8pPr>
      <a:lvl9pPr marL="3602296" indent="-220862" algn="l" defTabSz="40258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9pPr>
    </p:bodyStyle>
    <p:otherStyle>
      <a:defPPr>
        <a:defRPr lang="en-US"/>
      </a:defPPr>
      <a:lvl1pPr marL="0" algn="l" defTabSz="402584" rtl="0" eaLnBrk="1" latinLnBrk="0" hangingPunct="1">
        <a:defRPr sz="1588" kern="1200">
          <a:solidFill>
            <a:schemeClr val="tx1"/>
          </a:solidFill>
          <a:latin typeface="+mn-lt"/>
          <a:ea typeface="+mn-ea"/>
          <a:cs typeface="+mn-cs"/>
        </a:defRPr>
      </a:lvl1pPr>
      <a:lvl2pPr marL="402584" algn="l" defTabSz="402584" rtl="0" eaLnBrk="1" latinLnBrk="0" hangingPunct="1">
        <a:defRPr sz="1588" kern="1200">
          <a:solidFill>
            <a:schemeClr val="tx1"/>
          </a:solidFill>
          <a:latin typeface="+mn-lt"/>
          <a:ea typeface="+mn-ea"/>
          <a:cs typeface="+mn-cs"/>
        </a:defRPr>
      </a:lvl2pPr>
      <a:lvl3pPr marL="805168" algn="l" defTabSz="402584" rtl="0" eaLnBrk="1" latinLnBrk="0" hangingPunct="1">
        <a:defRPr sz="1588" kern="1200">
          <a:solidFill>
            <a:schemeClr val="tx1"/>
          </a:solidFill>
          <a:latin typeface="+mn-lt"/>
          <a:ea typeface="+mn-ea"/>
          <a:cs typeface="+mn-cs"/>
        </a:defRPr>
      </a:lvl3pPr>
      <a:lvl4pPr marL="1207753" algn="l" defTabSz="402584" rtl="0" eaLnBrk="1" latinLnBrk="0" hangingPunct="1">
        <a:defRPr sz="1588" kern="1200">
          <a:solidFill>
            <a:schemeClr val="tx1"/>
          </a:solidFill>
          <a:latin typeface="+mn-lt"/>
          <a:ea typeface="+mn-ea"/>
          <a:cs typeface="+mn-cs"/>
        </a:defRPr>
      </a:lvl4pPr>
      <a:lvl5pPr marL="1610338" algn="l" defTabSz="402584" rtl="0" eaLnBrk="1" latinLnBrk="0" hangingPunct="1">
        <a:defRPr sz="1588" kern="1200">
          <a:solidFill>
            <a:schemeClr val="tx1"/>
          </a:solidFill>
          <a:latin typeface="+mn-lt"/>
          <a:ea typeface="+mn-ea"/>
          <a:cs typeface="+mn-cs"/>
        </a:defRPr>
      </a:lvl5pPr>
      <a:lvl6pPr marL="2012926" algn="l" defTabSz="402584" rtl="0" eaLnBrk="1" latinLnBrk="0" hangingPunct="1">
        <a:defRPr sz="1588" kern="1200">
          <a:solidFill>
            <a:schemeClr val="tx1"/>
          </a:solidFill>
          <a:latin typeface="+mn-lt"/>
          <a:ea typeface="+mn-ea"/>
          <a:cs typeface="+mn-cs"/>
        </a:defRPr>
      </a:lvl6pPr>
      <a:lvl7pPr marL="2415511" algn="l" defTabSz="402584" rtl="0" eaLnBrk="1" latinLnBrk="0" hangingPunct="1">
        <a:defRPr sz="1588" kern="1200">
          <a:solidFill>
            <a:schemeClr val="tx1"/>
          </a:solidFill>
          <a:latin typeface="+mn-lt"/>
          <a:ea typeface="+mn-ea"/>
          <a:cs typeface="+mn-cs"/>
        </a:defRPr>
      </a:lvl7pPr>
      <a:lvl8pPr marL="2818094" algn="l" defTabSz="402584" rtl="0" eaLnBrk="1" latinLnBrk="0" hangingPunct="1">
        <a:defRPr sz="1588" kern="1200">
          <a:solidFill>
            <a:schemeClr val="tx1"/>
          </a:solidFill>
          <a:latin typeface="+mn-lt"/>
          <a:ea typeface="+mn-ea"/>
          <a:cs typeface="+mn-cs"/>
        </a:defRPr>
      </a:lvl8pPr>
      <a:lvl9pPr marL="3220680" algn="l" defTabSz="402584" rtl="0" eaLnBrk="1" latinLnBrk="0" hangingPunct="1">
        <a:defRPr sz="158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79460" tIns="39729" rIns="79460" bIns="39729" anchor="ctr"/>
          <a:lstStyle/>
          <a:p>
            <a:pPr algn="l" defTabSz="392455" eaLnBrk="0" hangingPunct="0">
              <a:lnSpc>
                <a:spcPct val="93000"/>
              </a:lnSpc>
              <a:buClr>
                <a:srgbClr val="000000"/>
              </a:buClr>
              <a:buSzPct val="100000"/>
              <a:buFont typeface="Times New Roman" charset="0"/>
              <a:buNone/>
            </a:pPr>
            <a:endParaRPr lang="en-US" sz="2135">
              <a:solidFill>
                <a:srgbClr val="FFFFFF"/>
              </a:solidFill>
              <a:ea typeface="MS Gothic" charset="0"/>
              <a:cs typeface="MS Gothic" charset="0"/>
            </a:endParaRPr>
          </a:p>
        </p:txBody>
      </p:sp>
      <p:sp>
        <p:nvSpPr>
          <p:cNvPr id="2" name="Text Box 2"/>
          <p:cNvSpPr txBox="1">
            <a:spLocks noChangeArrowheads="1"/>
          </p:cNvSpPr>
          <p:nvPr/>
        </p:nvSpPr>
        <p:spPr bwMode="auto">
          <a:xfrm>
            <a:off x="761572" y="6561281"/>
            <a:ext cx="852040" cy="216646"/>
          </a:xfrm>
          <a:prstGeom prst="rect">
            <a:avLst/>
          </a:prstGeom>
          <a:noFill/>
          <a:ln w="9525">
            <a:noFill/>
            <a:round/>
            <a:headEnd/>
            <a:tailEnd/>
          </a:ln>
          <a:effectLst/>
        </p:spPr>
        <p:txBody>
          <a:bodyPr wrap="none" lIns="78206" tIns="40664" rIns="78206" bIns="40664"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394616" eaLnBrk="0" hangingPunct="0">
              <a:spcBef>
                <a:spcPts val="491"/>
              </a:spcBef>
              <a:buClr>
                <a:srgbClr val="FFFFFF"/>
              </a:buClr>
              <a:buSzPct val="100000"/>
              <a:buFont typeface="Arial" charset="0"/>
              <a:buNone/>
              <a:defRPr/>
            </a:pPr>
            <a:r>
              <a:rPr lang="en-GB" sz="777" b="1">
                <a:solidFill>
                  <a:srgbClr val="FFFFFF"/>
                </a:solidFill>
                <a:latin typeface="Arial" charset="0"/>
              </a:rPr>
              <a:t>© </a:t>
            </a:r>
            <a:r>
              <a:rPr lang="en-GB" sz="874" b="1">
                <a:solidFill>
                  <a:srgbClr val="FFFFFF"/>
                </a:solidFill>
                <a:latin typeface="Arial" charset="0"/>
              </a:rPr>
              <a:t>2006</a:t>
            </a:r>
            <a:r>
              <a:rPr lang="en-GB" sz="777" b="1">
                <a:solidFill>
                  <a:srgbClr val="FFFFFF"/>
                </a:solidFill>
                <a:latin typeface="Arial" charset="0"/>
              </a:rPr>
              <a:t> TBBMI</a:t>
            </a:r>
          </a:p>
        </p:txBody>
      </p:sp>
      <p:sp>
        <p:nvSpPr>
          <p:cNvPr id="2052" name="Rectangle 3"/>
          <p:cNvSpPr>
            <a:spLocks noChangeArrowheads="1"/>
          </p:cNvSpPr>
          <p:nvPr/>
        </p:nvSpPr>
        <p:spPr bwMode="auto">
          <a:xfrm>
            <a:off x="7814557" y="6546582"/>
            <a:ext cx="601972" cy="216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8206" tIns="40664" rIns="78206" bIns="40664" anchor="ctr">
            <a:spAutoFit/>
          </a:bodyPr>
          <a:lstStyle/>
          <a:p>
            <a:pPr defTabSz="392455" eaLnBrk="0" hangingPunct="0">
              <a:buClr>
                <a:srgbClr val="FFFFFF"/>
              </a:buClr>
              <a:buSzPct val="100000"/>
              <a:buFont typeface="Comic Sans MS" charset="0"/>
              <a:buNone/>
              <a:tabLst>
                <a:tab pos="0" algn="l"/>
                <a:tab pos="790437" algn="l"/>
                <a:tab pos="1585016" algn="l"/>
                <a:tab pos="2378217" algn="l"/>
                <a:tab pos="3172798" algn="l"/>
                <a:tab pos="3967375" algn="l"/>
                <a:tab pos="4763336" algn="l"/>
                <a:tab pos="5557922" algn="l"/>
                <a:tab pos="6352503" algn="l"/>
                <a:tab pos="7148466" algn="l"/>
                <a:tab pos="7943045" algn="l"/>
                <a:tab pos="8739007" algn="l"/>
              </a:tabLst>
            </a:pPr>
            <a:r>
              <a:rPr lang="en-GB" sz="874" b="1">
                <a:solidFill>
                  <a:srgbClr val="FFFFFF"/>
                </a:solidFill>
                <a:latin typeface="Comic Sans MS" charset="0"/>
                <a:ea typeface="MS Gothic" charset="0"/>
                <a:cs typeface="MS Gothic" charset="0"/>
              </a:rPr>
              <a:t>9.65.08.</a:t>
            </a:r>
          </a:p>
        </p:txBody>
      </p:sp>
      <p:sp>
        <p:nvSpPr>
          <p:cNvPr id="6" name="Rectangle 4">
            <a:extLst>
              <a:ext uri="{FF2B5EF4-FFF2-40B4-BE49-F238E27FC236}">
                <a16:creationId xmlns:a16="http://schemas.microsoft.com/office/drawing/2014/main" id="{220A9792-5C6F-A262-D561-8EDCE9D25CB2}"/>
              </a:ext>
            </a:extLst>
          </p:cNvPr>
          <p:cNvSpPr>
            <a:spLocks noChangeArrowheads="1"/>
          </p:cNvSpPr>
          <p:nvPr userDrawn="1"/>
        </p:nvSpPr>
        <p:spPr bwMode="auto">
          <a:xfrm>
            <a:off x="461818" y="106456"/>
            <a:ext cx="4061114" cy="865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389" tIns="44695" rIns="89389" bIns="44695">
            <a:spAutoFit/>
          </a:bodyPr>
          <a:lstStyle/>
          <a:p>
            <a:pPr algn="l" rtl="1">
              <a:lnSpc>
                <a:spcPct val="125000"/>
              </a:lnSpc>
              <a:spcBef>
                <a:spcPts val="1324"/>
              </a:spcBef>
              <a:buClr>
                <a:srgbClr val="FFFF00"/>
              </a:buClr>
              <a:buFont typeface="Helvetica" charset="0"/>
              <a:buNone/>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2118" b="1" dirty="0">
                <a:solidFill>
                  <a:srgbClr val="FFFF00"/>
                </a:solidFill>
                <a:latin typeface="Arial" panose="020B0604020202020204" pitchFamily="34" charset="0"/>
                <a:cs typeface="Arial" panose="020B0604020202020204" pitchFamily="34" charset="0"/>
              </a:rPr>
              <a:t>العهد الجديد</a:t>
            </a:r>
            <a:br>
              <a:rPr lang="en-US" sz="2118" b="1" dirty="0">
                <a:solidFill>
                  <a:srgbClr val="FFFF00"/>
                </a:solidFill>
                <a:latin typeface="Arial" panose="020B0604020202020204" pitchFamily="34" charset="0"/>
                <a:cs typeface="Arial" panose="020B0604020202020204" pitchFamily="34" charset="0"/>
              </a:rPr>
            </a:br>
            <a:r>
              <a:rPr lang="ar-JO" sz="2118" b="1" dirty="0">
                <a:solidFill>
                  <a:srgbClr val="FFFF00"/>
                </a:solidFill>
                <a:latin typeface="Arial" panose="020B0604020202020204" pitchFamily="34" charset="0"/>
                <a:cs typeface="Arial" panose="020B0604020202020204" pitchFamily="34" charset="0"/>
              </a:rPr>
              <a:t>يجتمع معًا</a:t>
            </a:r>
            <a:endParaRPr lang="en-GB" sz="2118"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869359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ctr" defTabSz="392455" rtl="0" eaLnBrk="0" fontAlgn="base" hangingPunct="0">
        <a:lnSpc>
          <a:spcPct val="93000"/>
        </a:lnSpc>
        <a:spcBef>
          <a:spcPct val="0"/>
        </a:spcBef>
        <a:spcAft>
          <a:spcPct val="0"/>
        </a:spcAft>
        <a:buClr>
          <a:srgbClr val="000000"/>
        </a:buClr>
        <a:buSzPct val="100000"/>
        <a:buFont typeface="Times New Roman" charset="0"/>
        <a:defRPr sz="4174">
          <a:solidFill>
            <a:srgbClr val="000000"/>
          </a:solidFill>
          <a:latin typeface="+mj-lt"/>
          <a:ea typeface="ＭＳ Ｐゴシック" charset="0"/>
          <a:cs typeface="+mj-cs"/>
        </a:defRPr>
      </a:lvl1pPr>
      <a:lvl2pPr algn="ctr" defTabSz="392455" rtl="0" eaLnBrk="0" fontAlgn="base" hangingPunct="0">
        <a:lnSpc>
          <a:spcPct val="93000"/>
        </a:lnSpc>
        <a:spcBef>
          <a:spcPct val="0"/>
        </a:spcBef>
        <a:spcAft>
          <a:spcPct val="0"/>
        </a:spcAft>
        <a:buClr>
          <a:srgbClr val="000000"/>
        </a:buClr>
        <a:buSzPct val="100000"/>
        <a:buFont typeface="Times New Roman" charset="0"/>
        <a:defRPr sz="4174">
          <a:solidFill>
            <a:srgbClr val="000000"/>
          </a:solidFill>
          <a:latin typeface="Times New Roman" pitchFamily="-108" charset="0"/>
          <a:ea typeface="ＭＳ Ｐゴシック" charset="0"/>
          <a:cs typeface="MS Gothic" charset="0"/>
        </a:defRPr>
      </a:lvl2pPr>
      <a:lvl3pPr algn="ctr" defTabSz="392455" rtl="0" eaLnBrk="0" fontAlgn="base" hangingPunct="0">
        <a:lnSpc>
          <a:spcPct val="93000"/>
        </a:lnSpc>
        <a:spcBef>
          <a:spcPct val="0"/>
        </a:spcBef>
        <a:spcAft>
          <a:spcPct val="0"/>
        </a:spcAft>
        <a:buClr>
          <a:srgbClr val="000000"/>
        </a:buClr>
        <a:buSzPct val="100000"/>
        <a:buFont typeface="Times New Roman" charset="0"/>
        <a:defRPr sz="4174">
          <a:solidFill>
            <a:srgbClr val="000000"/>
          </a:solidFill>
          <a:latin typeface="Times New Roman" pitchFamily="-108" charset="0"/>
          <a:ea typeface="ＭＳ Ｐゴシック" charset="0"/>
          <a:cs typeface="MS Gothic" charset="0"/>
        </a:defRPr>
      </a:lvl3pPr>
      <a:lvl4pPr algn="ctr" defTabSz="392455" rtl="0" eaLnBrk="0" fontAlgn="base" hangingPunct="0">
        <a:lnSpc>
          <a:spcPct val="93000"/>
        </a:lnSpc>
        <a:spcBef>
          <a:spcPct val="0"/>
        </a:spcBef>
        <a:spcAft>
          <a:spcPct val="0"/>
        </a:spcAft>
        <a:buClr>
          <a:srgbClr val="000000"/>
        </a:buClr>
        <a:buSzPct val="100000"/>
        <a:buFont typeface="Times New Roman" charset="0"/>
        <a:defRPr sz="4174">
          <a:solidFill>
            <a:srgbClr val="000000"/>
          </a:solidFill>
          <a:latin typeface="Times New Roman" pitchFamily="-108" charset="0"/>
          <a:ea typeface="ＭＳ Ｐゴシック" charset="0"/>
          <a:cs typeface="MS Gothic" charset="0"/>
        </a:defRPr>
      </a:lvl4pPr>
      <a:lvl5pPr algn="ctr" defTabSz="392455" rtl="0" eaLnBrk="0" fontAlgn="base" hangingPunct="0">
        <a:lnSpc>
          <a:spcPct val="93000"/>
        </a:lnSpc>
        <a:spcBef>
          <a:spcPct val="0"/>
        </a:spcBef>
        <a:spcAft>
          <a:spcPct val="0"/>
        </a:spcAft>
        <a:buClr>
          <a:srgbClr val="000000"/>
        </a:buClr>
        <a:buSzPct val="100000"/>
        <a:buFont typeface="Times New Roman" charset="0"/>
        <a:defRPr sz="4174">
          <a:solidFill>
            <a:srgbClr val="000000"/>
          </a:solidFill>
          <a:latin typeface="Times New Roman" pitchFamily="-108" charset="0"/>
          <a:ea typeface="ＭＳ Ｐゴシック" charset="0"/>
          <a:cs typeface="MS Gothic" charset="0"/>
        </a:defRPr>
      </a:lvl5pPr>
      <a:lvl6pPr marL="397283" algn="ctr" defTabSz="397283" rtl="0" eaLnBrk="0" fontAlgn="base" hangingPunct="0">
        <a:lnSpc>
          <a:spcPct val="93000"/>
        </a:lnSpc>
        <a:spcBef>
          <a:spcPct val="0"/>
        </a:spcBef>
        <a:spcAft>
          <a:spcPct val="0"/>
        </a:spcAft>
        <a:buClr>
          <a:srgbClr val="000000"/>
        </a:buClr>
        <a:buSzPct val="100000"/>
        <a:buFont typeface="Times New Roman" pitchFamily="-108" charset="0"/>
        <a:defRPr sz="4174">
          <a:solidFill>
            <a:srgbClr val="000000"/>
          </a:solidFill>
          <a:latin typeface="Times New Roman" pitchFamily="-108" charset="0"/>
          <a:ea typeface="MS Gothic" charset="0"/>
          <a:cs typeface="MS Gothic" charset="0"/>
        </a:defRPr>
      </a:lvl6pPr>
      <a:lvl7pPr marL="794569" algn="ctr" defTabSz="397283" rtl="0" eaLnBrk="0" fontAlgn="base" hangingPunct="0">
        <a:lnSpc>
          <a:spcPct val="93000"/>
        </a:lnSpc>
        <a:spcBef>
          <a:spcPct val="0"/>
        </a:spcBef>
        <a:spcAft>
          <a:spcPct val="0"/>
        </a:spcAft>
        <a:buClr>
          <a:srgbClr val="000000"/>
        </a:buClr>
        <a:buSzPct val="100000"/>
        <a:buFont typeface="Times New Roman" pitchFamily="-108" charset="0"/>
        <a:defRPr sz="4174">
          <a:solidFill>
            <a:srgbClr val="000000"/>
          </a:solidFill>
          <a:latin typeface="Times New Roman" pitchFamily="-108" charset="0"/>
          <a:ea typeface="MS Gothic" charset="0"/>
          <a:cs typeface="MS Gothic" charset="0"/>
        </a:defRPr>
      </a:lvl7pPr>
      <a:lvl8pPr marL="1191850" algn="ctr" defTabSz="397283" rtl="0" eaLnBrk="0" fontAlgn="base" hangingPunct="0">
        <a:lnSpc>
          <a:spcPct val="93000"/>
        </a:lnSpc>
        <a:spcBef>
          <a:spcPct val="0"/>
        </a:spcBef>
        <a:spcAft>
          <a:spcPct val="0"/>
        </a:spcAft>
        <a:buClr>
          <a:srgbClr val="000000"/>
        </a:buClr>
        <a:buSzPct val="100000"/>
        <a:buFont typeface="Times New Roman" pitchFamily="-108" charset="0"/>
        <a:defRPr sz="4174">
          <a:solidFill>
            <a:srgbClr val="000000"/>
          </a:solidFill>
          <a:latin typeface="Times New Roman" pitchFamily="-108" charset="0"/>
          <a:ea typeface="MS Gothic" charset="0"/>
          <a:cs typeface="MS Gothic" charset="0"/>
        </a:defRPr>
      </a:lvl8pPr>
      <a:lvl9pPr marL="1589134" algn="ctr" defTabSz="397283" rtl="0" eaLnBrk="0" fontAlgn="base" hangingPunct="0">
        <a:lnSpc>
          <a:spcPct val="93000"/>
        </a:lnSpc>
        <a:spcBef>
          <a:spcPct val="0"/>
        </a:spcBef>
        <a:spcAft>
          <a:spcPct val="0"/>
        </a:spcAft>
        <a:buClr>
          <a:srgbClr val="000000"/>
        </a:buClr>
        <a:buSzPct val="100000"/>
        <a:buFont typeface="Times New Roman" pitchFamily="-108" charset="0"/>
        <a:defRPr sz="4174">
          <a:solidFill>
            <a:srgbClr val="000000"/>
          </a:solidFill>
          <a:latin typeface="Times New Roman" pitchFamily="-108" charset="0"/>
          <a:ea typeface="MS Gothic" charset="0"/>
          <a:cs typeface="MS Gothic" charset="0"/>
        </a:defRPr>
      </a:lvl9pPr>
    </p:titleStyle>
    <p:bodyStyle>
      <a:lvl1pPr marL="320594" indent="-320594" algn="l" defTabSz="392455" rtl="0" eaLnBrk="0" fontAlgn="base" hangingPunct="0">
        <a:lnSpc>
          <a:spcPct val="93000"/>
        </a:lnSpc>
        <a:spcBef>
          <a:spcPts val="762"/>
        </a:spcBef>
        <a:spcAft>
          <a:spcPct val="0"/>
        </a:spcAft>
        <a:buClr>
          <a:srgbClr val="000000"/>
        </a:buClr>
        <a:buSzPct val="100000"/>
        <a:buFont typeface="Times New Roman" charset="0"/>
        <a:buChar char="•"/>
        <a:defRPr sz="3009">
          <a:solidFill>
            <a:srgbClr val="000000"/>
          </a:solidFill>
          <a:latin typeface="+mn-lt"/>
          <a:ea typeface="ＭＳ Ｐゴシック" charset="0"/>
          <a:cs typeface="+mn-cs"/>
        </a:defRPr>
      </a:lvl1pPr>
      <a:lvl2pPr marL="704759" indent="-266702" algn="l" defTabSz="392455" rtl="0" eaLnBrk="0" fontAlgn="base" hangingPunct="0">
        <a:lnSpc>
          <a:spcPct val="93000"/>
        </a:lnSpc>
        <a:spcBef>
          <a:spcPts val="675"/>
        </a:spcBef>
        <a:spcAft>
          <a:spcPct val="0"/>
        </a:spcAft>
        <a:buClr>
          <a:srgbClr val="000000"/>
        </a:buClr>
        <a:buSzPct val="100000"/>
        <a:buFont typeface="Times New Roman" charset="0"/>
        <a:buChar char="–"/>
        <a:defRPr sz="2718">
          <a:solidFill>
            <a:srgbClr val="000000"/>
          </a:solidFill>
          <a:latin typeface="+mn-lt"/>
          <a:ea typeface="+mn-ea"/>
          <a:cs typeface="+mn-cs"/>
        </a:defRPr>
      </a:lvl2pPr>
      <a:lvl3pPr marL="1086159" indent="-211427" algn="l" defTabSz="392455" rtl="0" eaLnBrk="0" fontAlgn="base" hangingPunct="0">
        <a:lnSpc>
          <a:spcPct val="93000"/>
        </a:lnSpc>
        <a:spcBef>
          <a:spcPts val="566"/>
        </a:spcBef>
        <a:spcAft>
          <a:spcPct val="0"/>
        </a:spcAft>
        <a:buClr>
          <a:srgbClr val="000000"/>
        </a:buClr>
        <a:buSzPct val="100000"/>
        <a:buFont typeface="Times New Roman" charset="0"/>
        <a:buChar char="•"/>
        <a:defRPr sz="2232">
          <a:solidFill>
            <a:srgbClr val="000000"/>
          </a:solidFill>
          <a:latin typeface="+mn-lt"/>
          <a:ea typeface="+mn-ea"/>
          <a:cs typeface="+mn-cs"/>
        </a:defRPr>
      </a:lvl3pPr>
      <a:lvl4pPr marL="1524213" indent="-211427" algn="l" defTabSz="392455" rtl="0" eaLnBrk="0" fontAlgn="base" hangingPunct="0">
        <a:lnSpc>
          <a:spcPct val="93000"/>
        </a:lnSpc>
        <a:spcBef>
          <a:spcPts val="491"/>
        </a:spcBef>
        <a:spcAft>
          <a:spcPct val="0"/>
        </a:spcAft>
        <a:buClr>
          <a:srgbClr val="000000"/>
        </a:buClr>
        <a:buSzPct val="100000"/>
        <a:buFont typeface="Times New Roman" charset="0"/>
        <a:buChar char="–"/>
        <a:defRPr sz="1941">
          <a:solidFill>
            <a:srgbClr val="000000"/>
          </a:solidFill>
          <a:latin typeface="+mn-lt"/>
          <a:ea typeface="+mn-ea"/>
          <a:cs typeface="+mn-cs"/>
        </a:defRPr>
      </a:lvl4pPr>
      <a:lvl5pPr marL="1962269" indent="-211427" algn="l" defTabSz="392455" rtl="0" eaLnBrk="0" fontAlgn="base" hangingPunct="0">
        <a:lnSpc>
          <a:spcPct val="93000"/>
        </a:lnSpc>
        <a:spcBef>
          <a:spcPts val="491"/>
        </a:spcBef>
        <a:spcAft>
          <a:spcPct val="0"/>
        </a:spcAft>
        <a:buClr>
          <a:srgbClr val="000000"/>
        </a:buClr>
        <a:buSzPct val="100000"/>
        <a:buFont typeface="Times New Roman" charset="0"/>
        <a:buChar char="•"/>
        <a:defRPr sz="1941">
          <a:solidFill>
            <a:srgbClr val="000000"/>
          </a:solidFill>
          <a:latin typeface="+mn-lt"/>
          <a:ea typeface="+mn-ea"/>
          <a:cs typeface="+mn-cs"/>
        </a:defRPr>
      </a:lvl5pPr>
      <a:lvl6pPr marL="2363012" indent="-217955" algn="l" defTabSz="397283" rtl="0" eaLnBrk="0" fontAlgn="base" hangingPunct="0">
        <a:lnSpc>
          <a:spcPct val="93000"/>
        </a:lnSpc>
        <a:spcBef>
          <a:spcPts val="479"/>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6pPr>
      <a:lvl7pPr marL="2760295" indent="-217955" algn="l" defTabSz="397283" rtl="0" eaLnBrk="0" fontAlgn="base" hangingPunct="0">
        <a:lnSpc>
          <a:spcPct val="93000"/>
        </a:lnSpc>
        <a:spcBef>
          <a:spcPts val="479"/>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7pPr>
      <a:lvl8pPr marL="3157585" indent="-217955" algn="l" defTabSz="397283" rtl="0" eaLnBrk="0" fontAlgn="base" hangingPunct="0">
        <a:lnSpc>
          <a:spcPct val="93000"/>
        </a:lnSpc>
        <a:spcBef>
          <a:spcPts val="479"/>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8pPr>
      <a:lvl9pPr marL="3554862" indent="-217955" algn="l" defTabSz="397283" rtl="0" eaLnBrk="0" fontAlgn="base" hangingPunct="0">
        <a:lnSpc>
          <a:spcPct val="93000"/>
        </a:lnSpc>
        <a:spcBef>
          <a:spcPts val="479"/>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9pPr>
    </p:bodyStyle>
    <p:otherStyle>
      <a:defPPr>
        <a:defRPr lang="en-US"/>
      </a:defPPr>
      <a:lvl1pPr marL="0" algn="l" defTabSz="397283" rtl="0" eaLnBrk="1" latinLnBrk="0" hangingPunct="1">
        <a:defRPr sz="1553" kern="1200">
          <a:solidFill>
            <a:schemeClr val="tx1"/>
          </a:solidFill>
          <a:latin typeface="+mn-lt"/>
          <a:ea typeface="+mn-ea"/>
          <a:cs typeface="+mn-cs"/>
        </a:defRPr>
      </a:lvl1pPr>
      <a:lvl2pPr marL="397283" algn="l" defTabSz="397283" rtl="0" eaLnBrk="1" latinLnBrk="0" hangingPunct="1">
        <a:defRPr sz="1553" kern="1200">
          <a:solidFill>
            <a:schemeClr val="tx1"/>
          </a:solidFill>
          <a:latin typeface="+mn-lt"/>
          <a:ea typeface="+mn-ea"/>
          <a:cs typeface="+mn-cs"/>
        </a:defRPr>
      </a:lvl2pPr>
      <a:lvl3pPr marL="794569" algn="l" defTabSz="397283" rtl="0" eaLnBrk="1" latinLnBrk="0" hangingPunct="1">
        <a:defRPr sz="1553" kern="1200">
          <a:solidFill>
            <a:schemeClr val="tx1"/>
          </a:solidFill>
          <a:latin typeface="+mn-lt"/>
          <a:ea typeface="+mn-ea"/>
          <a:cs typeface="+mn-cs"/>
        </a:defRPr>
      </a:lvl3pPr>
      <a:lvl4pPr marL="1191850" algn="l" defTabSz="397283" rtl="0" eaLnBrk="1" latinLnBrk="0" hangingPunct="1">
        <a:defRPr sz="1553" kern="1200">
          <a:solidFill>
            <a:schemeClr val="tx1"/>
          </a:solidFill>
          <a:latin typeface="+mn-lt"/>
          <a:ea typeface="+mn-ea"/>
          <a:cs typeface="+mn-cs"/>
        </a:defRPr>
      </a:lvl4pPr>
      <a:lvl5pPr marL="1589134" algn="l" defTabSz="397283" rtl="0" eaLnBrk="1" latinLnBrk="0" hangingPunct="1">
        <a:defRPr sz="1553" kern="1200">
          <a:solidFill>
            <a:schemeClr val="tx1"/>
          </a:solidFill>
          <a:latin typeface="+mn-lt"/>
          <a:ea typeface="+mn-ea"/>
          <a:cs typeface="+mn-cs"/>
        </a:defRPr>
      </a:lvl5pPr>
      <a:lvl6pPr marL="1986417" algn="l" defTabSz="397283" rtl="0" eaLnBrk="1" latinLnBrk="0" hangingPunct="1">
        <a:defRPr sz="1553" kern="1200">
          <a:solidFill>
            <a:schemeClr val="tx1"/>
          </a:solidFill>
          <a:latin typeface="+mn-lt"/>
          <a:ea typeface="+mn-ea"/>
          <a:cs typeface="+mn-cs"/>
        </a:defRPr>
      </a:lvl6pPr>
      <a:lvl7pPr marL="2383703" algn="l" defTabSz="397283" rtl="0" eaLnBrk="1" latinLnBrk="0" hangingPunct="1">
        <a:defRPr sz="1553" kern="1200">
          <a:solidFill>
            <a:schemeClr val="tx1"/>
          </a:solidFill>
          <a:latin typeface="+mn-lt"/>
          <a:ea typeface="+mn-ea"/>
          <a:cs typeface="+mn-cs"/>
        </a:defRPr>
      </a:lvl7pPr>
      <a:lvl8pPr marL="2780989" algn="l" defTabSz="397283" rtl="0" eaLnBrk="1" latinLnBrk="0" hangingPunct="1">
        <a:defRPr sz="1553" kern="1200">
          <a:solidFill>
            <a:schemeClr val="tx1"/>
          </a:solidFill>
          <a:latin typeface="+mn-lt"/>
          <a:ea typeface="+mn-ea"/>
          <a:cs typeface="+mn-cs"/>
        </a:defRPr>
      </a:lvl8pPr>
      <a:lvl9pPr marL="3178270" algn="l" defTabSz="397283" rtl="0" eaLnBrk="1" latinLnBrk="0" hangingPunct="1">
        <a:defRPr sz="155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ChangeArrowheads="1"/>
          </p:cNvSpPr>
          <p:nvPr userDrawn="1"/>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0548" tIns="40272" rIns="80548" bIns="40272" anchor="ctr"/>
          <a:lstStyle/>
          <a:p>
            <a:endParaRPr lang="en-US" sz="2118">
              <a:solidFill>
                <a:srgbClr val="FFFFFF"/>
              </a:solidFill>
              <a:ea typeface="MS Gothic" charset="0"/>
              <a:cs typeface="MS Gothic" charset="0"/>
            </a:endParaRPr>
          </a:p>
        </p:txBody>
      </p:sp>
      <p:sp>
        <p:nvSpPr>
          <p:cNvPr id="2" name="Text Box 2"/>
          <p:cNvSpPr txBox="1">
            <a:spLocks noChangeArrowheads="1"/>
          </p:cNvSpPr>
          <p:nvPr/>
        </p:nvSpPr>
        <p:spPr bwMode="auto">
          <a:xfrm>
            <a:off x="766493" y="6560108"/>
            <a:ext cx="867025" cy="218988"/>
          </a:xfrm>
          <a:prstGeom prst="rect">
            <a:avLst/>
          </a:prstGeom>
          <a:noFill/>
          <a:ln w="9525">
            <a:noFill/>
            <a:round/>
            <a:headEnd/>
            <a:tailEnd/>
          </a:ln>
          <a:effectLst/>
        </p:spPr>
        <p:txBody>
          <a:bodyPr wrap="none" lIns="79276" tIns="41220" rIns="79276" bIns="41220"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400021">
              <a:lnSpc>
                <a:spcPct val="100000"/>
              </a:lnSpc>
              <a:spcBef>
                <a:spcPts val="497"/>
              </a:spcBef>
              <a:buClr>
                <a:srgbClr val="FFFFFF"/>
              </a:buClr>
              <a:buFont typeface="Arial" charset="0"/>
              <a:buNone/>
              <a:defRPr/>
            </a:pPr>
            <a:r>
              <a:rPr lang="en-GB" sz="794" b="1">
                <a:solidFill>
                  <a:srgbClr val="FFFFFF"/>
                </a:solidFill>
                <a:latin typeface="Arial" charset="0"/>
              </a:rPr>
              <a:t>© </a:t>
            </a:r>
            <a:r>
              <a:rPr lang="en-GB" sz="882" b="1">
                <a:solidFill>
                  <a:srgbClr val="FFFFFF"/>
                </a:solidFill>
                <a:latin typeface="Arial" charset="0"/>
              </a:rPr>
              <a:t>2006</a:t>
            </a:r>
            <a:r>
              <a:rPr lang="en-GB" sz="794" b="1">
                <a:solidFill>
                  <a:srgbClr val="FFFFFF"/>
                </a:solidFill>
                <a:latin typeface="Arial" charset="0"/>
              </a:rPr>
              <a:t> TBBMI</a:t>
            </a:r>
          </a:p>
        </p:txBody>
      </p:sp>
      <p:sp>
        <p:nvSpPr>
          <p:cNvPr id="2052" name="Rectangle 3"/>
          <p:cNvSpPr>
            <a:spLocks noChangeArrowheads="1"/>
          </p:cNvSpPr>
          <p:nvPr/>
        </p:nvSpPr>
        <p:spPr bwMode="auto">
          <a:xfrm>
            <a:off x="7849025" y="6545400"/>
            <a:ext cx="604133" cy="21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76" tIns="41220" rIns="79276" bIns="41220" anchor="ctr">
            <a:spAutoFit/>
          </a:bodyPr>
          <a:lstStyle/>
          <a:p>
            <a:pPr algn="ctr">
              <a:lnSpc>
                <a:spcPct val="100000"/>
              </a:lnSpc>
              <a:buClr>
                <a:srgbClr val="FFFFFF"/>
              </a:buClr>
              <a:buFont typeface="Comic Sans MS" charset="0"/>
              <a:buNone/>
              <a:tabLst>
                <a:tab pos="0" algn="l"/>
                <a:tab pos="801263" algn="l"/>
                <a:tab pos="1606730" algn="l"/>
                <a:tab pos="2410794" algn="l"/>
                <a:tab pos="3216260" algn="l"/>
                <a:tab pos="4021726" algn="l"/>
                <a:tab pos="4828593" algn="l"/>
                <a:tab pos="5634058" algn="l"/>
                <a:tab pos="6439524" algn="l"/>
                <a:tab pos="7246391" algn="l"/>
                <a:tab pos="8051856" algn="l"/>
                <a:tab pos="8858722" algn="l"/>
              </a:tabLst>
            </a:pPr>
            <a:r>
              <a:rPr lang="en-GB" sz="882" b="1">
                <a:solidFill>
                  <a:srgbClr val="FFFFFF"/>
                </a:solidFill>
                <a:latin typeface="Comic Sans MS" charset="0"/>
                <a:ea typeface="MS Gothic" charset="0"/>
                <a:cs typeface="MS Gothic" charset="0"/>
              </a:rPr>
              <a:t>9.65.08.</a:t>
            </a:r>
          </a:p>
        </p:txBody>
      </p:sp>
      <p:sp>
        <p:nvSpPr>
          <p:cNvPr id="6" name="Rectangle 4">
            <a:extLst>
              <a:ext uri="{FF2B5EF4-FFF2-40B4-BE49-F238E27FC236}">
                <a16:creationId xmlns:a16="http://schemas.microsoft.com/office/drawing/2014/main" id="{F3561F59-FC75-4C36-6932-7DCD953C14C9}"/>
              </a:ext>
            </a:extLst>
          </p:cNvPr>
          <p:cNvSpPr>
            <a:spLocks noChangeArrowheads="1"/>
          </p:cNvSpPr>
          <p:nvPr userDrawn="1"/>
        </p:nvSpPr>
        <p:spPr bwMode="auto">
          <a:xfrm>
            <a:off x="461818" y="106456"/>
            <a:ext cx="4061114" cy="865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389" tIns="44695" rIns="89389" bIns="44695">
            <a:spAutoFit/>
          </a:bodyPr>
          <a:lstStyle/>
          <a:p>
            <a:pPr algn="l" rtl="1">
              <a:lnSpc>
                <a:spcPct val="125000"/>
              </a:lnSpc>
              <a:spcBef>
                <a:spcPts val="1324"/>
              </a:spcBef>
              <a:buClr>
                <a:srgbClr val="FFFF00"/>
              </a:buClr>
              <a:buFont typeface="Helvetica" charset="0"/>
              <a:buNone/>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2118" b="1" dirty="0">
                <a:solidFill>
                  <a:srgbClr val="FFFF00"/>
                </a:solidFill>
                <a:latin typeface="Arial" panose="020B0604020202020204" pitchFamily="34" charset="0"/>
                <a:cs typeface="Arial" panose="020B0604020202020204" pitchFamily="34" charset="0"/>
              </a:rPr>
              <a:t>العهد الجديد</a:t>
            </a:r>
            <a:br>
              <a:rPr lang="en-US" sz="2118" b="1" dirty="0">
                <a:solidFill>
                  <a:srgbClr val="FFFF00"/>
                </a:solidFill>
                <a:latin typeface="Arial" panose="020B0604020202020204" pitchFamily="34" charset="0"/>
                <a:cs typeface="Arial" panose="020B0604020202020204" pitchFamily="34" charset="0"/>
              </a:rPr>
            </a:br>
            <a:r>
              <a:rPr lang="ar-JO" sz="2118" b="1" dirty="0">
                <a:solidFill>
                  <a:srgbClr val="FFFF00"/>
                </a:solidFill>
                <a:latin typeface="Arial" panose="020B0604020202020204" pitchFamily="34" charset="0"/>
                <a:cs typeface="Arial" panose="020B0604020202020204" pitchFamily="34" charset="0"/>
              </a:rPr>
              <a:t>يجتمع معًا</a:t>
            </a:r>
            <a:endParaRPr lang="en-GB" sz="2118"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5040022"/>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ctr" defTabSz="397830"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mj-lt"/>
          <a:ea typeface="ＭＳ Ｐゴシック" charset="0"/>
          <a:cs typeface="+mj-cs"/>
        </a:defRPr>
      </a:lvl1pPr>
      <a:lvl2pPr algn="ctr" defTabSz="397830"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2pPr>
      <a:lvl3pPr algn="ctr" defTabSz="397830"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3pPr>
      <a:lvl4pPr algn="ctr" defTabSz="397830"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4pPr>
      <a:lvl5pPr algn="ctr" defTabSz="397830"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5pPr>
      <a:lvl6pPr marL="402725" algn="ctr" defTabSz="402725"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6pPr>
      <a:lvl7pPr marL="805451" algn="ctr" defTabSz="402725"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7pPr>
      <a:lvl8pPr marL="1208179" algn="ctr" defTabSz="402725"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8pPr>
      <a:lvl9pPr marL="1610903" algn="ctr" defTabSz="402725"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9pPr>
    </p:titleStyle>
    <p:bodyStyle>
      <a:lvl1pPr marL="324988" indent="-324988" algn="l" defTabSz="397830" rtl="0" eaLnBrk="0" fontAlgn="base" hangingPunct="0">
        <a:lnSpc>
          <a:spcPct val="93000"/>
        </a:lnSpc>
        <a:spcBef>
          <a:spcPts val="772"/>
        </a:spcBef>
        <a:spcAft>
          <a:spcPct val="0"/>
        </a:spcAft>
        <a:buClr>
          <a:srgbClr val="000000"/>
        </a:buClr>
        <a:buSzPct val="100000"/>
        <a:buFont typeface="Times New Roman" charset="0"/>
        <a:buChar char="•"/>
        <a:defRPr sz="3088">
          <a:solidFill>
            <a:srgbClr val="000000"/>
          </a:solidFill>
          <a:latin typeface="+mn-lt"/>
          <a:ea typeface="ＭＳ Ｐゴシック" charset="0"/>
          <a:cs typeface="+mn-cs"/>
        </a:defRPr>
      </a:lvl1pPr>
      <a:lvl2pPr marL="714413" indent="-270357" algn="l" defTabSz="397830" rtl="0" eaLnBrk="0" fontAlgn="base" hangingPunct="0">
        <a:lnSpc>
          <a:spcPct val="93000"/>
        </a:lnSpc>
        <a:spcBef>
          <a:spcPts val="684"/>
        </a:spcBef>
        <a:spcAft>
          <a:spcPct val="0"/>
        </a:spcAft>
        <a:buClr>
          <a:srgbClr val="000000"/>
        </a:buClr>
        <a:buSzPct val="100000"/>
        <a:buFont typeface="Times New Roman" charset="0"/>
        <a:buChar char="–"/>
        <a:defRPr sz="2735">
          <a:solidFill>
            <a:srgbClr val="000000"/>
          </a:solidFill>
          <a:latin typeface="+mn-lt"/>
          <a:ea typeface="+mn-ea"/>
          <a:cs typeface="+mn-cs"/>
        </a:defRPr>
      </a:lvl2pPr>
      <a:lvl3pPr marL="1101037" indent="-214324" algn="l" defTabSz="397830" rtl="0" eaLnBrk="0" fontAlgn="base" hangingPunct="0">
        <a:lnSpc>
          <a:spcPct val="93000"/>
        </a:lnSpc>
        <a:spcBef>
          <a:spcPts val="574"/>
        </a:spcBef>
        <a:spcAft>
          <a:spcPct val="0"/>
        </a:spcAft>
        <a:buClr>
          <a:srgbClr val="000000"/>
        </a:buClr>
        <a:buSzPct val="100000"/>
        <a:buFont typeface="Times New Roman" charset="0"/>
        <a:buChar char="•"/>
        <a:defRPr sz="2294">
          <a:solidFill>
            <a:srgbClr val="000000"/>
          </a:solidFill>
          <a:latin typeface="+mn-lt"/>
          <a:ea typeface="+mn-ea"/>
          <a:cs typeface="+mn-cs"/>
        </a:defRPr>
      </a:lvl3pPr>
      <a:lvl4pPr marL="1545094" indent="-214324" algn="l" defTabSz="397830" rtl="0" eaLnBrk="0" fontAlgn="base" hangingPunct="0">
        <a:lnSpc>
          <a:spcPct val="93000"/>
        </a:lnSpc>
        <a:spcBef>
          <a:spcPts val="497"/>
        </a:spcBef>
        <a:spcAft>
          <a:spcPct val="0"/>
        </a:spcAft>
        <a:buClr>
          <a:srgbClr val="000000"/>
        </a:buClr>
        <a:buSzPct val="100000"/>
        <a:buFont typeface="Times New Roman" charset="0"/>
        <a:buChar char="–"/>
        <a:defRPr sz="1941">
          <a:solidFill>
            <a:srgbClr val="000000"/>
          </a:solidFill>
          <a:latin typeface="+mn-lt"/>
          <a:ea typeface="+mn-ea"/>
          <a:cs typeface="+mn-cs"/>
        </a:defRPr>
      </a:lvl4pPr>
      <a:lvl5pPr marL="1989150" indent="-214324" algn="l" defTabSz="397830" rtl="0" eaLnBrk="0" fontAlgn="base" hangingPunct="0">
        <a:lnSpc>
          <a:spcPct val="93000"/>
        </a:lnSpc>
        <a:spcBef>
          <a:spcPts val="497"/>
        </a:spcBef>
        <a:spcAft>
          <a:spcPct val="0"/>
        </a:spcAft>
        <a:buClr>
          <a:srgbClr val="000000"/>
        </a:buClr>
        <a:buSzPct val="100000"/>
        <a:buFont typeface="Times New Roman" charset="0"/>
        <a:buChar char="•"/>
        <a:defRPr sz="1941">
          <a:solidFill>
            <a:srgbClr val="000000"/>
          </a:solidFill>
          <a:latin typeface="+mn-lt"/>
          <a:ea typeface="+mn-ea"/>
          <a:cs typeface="+mn-cs"/>
        </a:defRPr>
      </a:lvl5pPr>
      <a:lvl6pPr marL="2395382" indent="-220940" algn="l" defTabSz="402725"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6pPr>
      <a:lvl7pPr marL="2798108" indent="-220940" algn="l" defTabSz="402725"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7pPr>
      <a:lvl8pPr marL="3200836" indent="-220940" algn="l" defTabSz="402725"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8pPr>
      <a:lvl9pPr marL="3603561" indent="-220940" algn="l" defTabSz="402725"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9pPr>
    </p:bodyStyle>
    <p:otherStyle>
      <a:defPPr>
        <a:defRPr lang="en-US"/>
      </a:defPPr>
      <a:lvl1pPr marL="0" algn="l" defTabSz="402725" rtl="0" eaLnBrk="1" latinLnBrk="0" hangingPunct="1">
        <a:defRPr sz="1588" kern="1200">
          <a:solidFill>
            <a:schemeClr val="tx1"/>
          </a:solidFill>
          <a:latin typeface="+mn-lt"/>
          <a:ea typeface="+mn-ea"/>
          <a:cs typeface="+mn-cs"/>
        </a:defRPr>
      </a:lvl1pPr>
      <a:lvl2pPr marL="402725" algn="l" defTabSz="402725" rtl="0" eaLnBrk="1" latinLnBrk="0" hangingPunct="1">
        <a:defRPr sz="1588" kern="1200">
          <a:solidFill>
            <a:schemeClr val="tx1"/>
          </a:solidFill>
          <a:latin typeface="+mn-lt"/>
          <a:ea typeface="+mn-ea"/>
          <a:cs typeface="+mn-cs"/>
        </a:defRPr>
      </a:lvl2pPr>
      <a:lvl3pPr marL="805451" algn="l" defTabSz="402725" rtl="0" eaLnBrk="1" latinLnBrk="0" hangingPunct="1">
        <a:defRPr sz="1588" kern="1200">
          <a:solidFill>
            <a:schemeClr val="tx1"/>
          </a:solidFill>
          <a:latin typeface="+mn-lt"/>
          <a:ea typeface="+mn-ea"/>
          <a:cs typeface="+mn-cs"/>
        </a:defRPr>
      </a:lvl3pPr>
      <a:lvl4pPr marL="1208179" algn="l" defTabSz="402725" rtl="0" eaLnBrk="1" latinLnBrk="0" hangingPunct="1">
        <a:defRPr sz="1588" kern="1200">
          <a:solidFill>
            <a:schemeClr val="tx1"/>
          </a:solidFill>
          <a:latin typeface="+mn-lt"/>
          <a:ea typeface="+mn-ea"/>
          <a:cs typeface="+mn-cs"/>
        </a:defRPr>
      </a:lvl4pPr>
      <a:lvl5pPr marL="1610903" algn="l" defTabSz="402725" rtl="0" eaLnBrk="1" latinLnBrk="0" hangingPunct="1">
        <a:defRPr sz="1588" kern="1200">
          <a:solidFill>
            <a:schemeClr val="tx1"/>
          </a:solidFill>
          <a:latin typeface="+mn-lt"/>
          <a:ea typeface="+mn-ea"/>
          <a:cs typeface="+mn-cs"/>
        </a:defRPr>
      </a:lvl5pPr>
      <a:lvl6pPr marL="2013632" algn="l" defTabSz="402725" rtl="0" eaLnBrk="1" latinLnBrk="0" hangingPunct="1">
        <a:defRPr sz="1588" kern="1200">
          <a:solidFill>
            <a:schemeClr val="tx1"/>
          </a:solidFill>
          <a:latin typeface="+mn-lt"/>
          <a:ea typeface="+mn-ea"/>
          <a:cs typeface="+mn-cs"/>
        </a:defRPr>
      </a:lvl6pPr>
      <a:lvl7pPr marL="2416358" algn="l" defTabSz="402725" rtl="0" eaLnBrk="1" latinLnBrk="0" hangingPunct="1">
        <a:defRPr sz="1588" kern="1200">
          <a:solidFill>
            <a:schemeClr val="tx1"/>
          </a:solidFill>
          <a:latin typeface="+mn-lt"/>
          <a:ea typeface="+mn-ea"/>
          <a:cs typeface="+mn-cs"/>
        </a:defRPr>
      </a:lvl7pPr>
      <a:lvl8pPr marL="2819084" algn="l" defTabSz="402725" rtl="0" eaLnBrk="1" latinLnBrk="0" hangingPunct="1">
        <a:defRPr sz="1588" kern="1200">
          <a:solidFill>
            <a:schemeClr val="tx1"/>
          </a:solidFill>
          <a:latin typeface="+mn-lt"/>
          <a:ea typeface="+mn-ea"/>
          <a:cs typeface="+mn-cs"/>
        </a:defRPr>
      </a:lvl8pPr>
      <a:lvl9pPr marL="3221809" algn="l" defTabSz="402725" rtl="0" eaLnBrk="1" latinLnBrk="0" hangingPunct="1">
        <a:defRPr sz="1588"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1085850" cy="6854825"/>
            <a:chOff x="0" y="0"/>
            <a:chExt cx="684" cy="4318"/>
          </a:xfrm>
        </p:grpSpPr>
        <p:sp>
          <p:nvSpPr>
            <p:cNvPr id="107523"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latin typeface="Arial" pitchFamily="-110" charset="0"/>
                <a:ea typeface="+mn-ea"/>
                <a:cs typeface="+mn-cs"/>
              </a:endParaRPr>
            </a:p>
          </p:txBody>
        </p:sp>
        <p:grpSp>
          <p:nvGrpSpPr>
            <p:cNvPr id="14345" name="Group 4"/>
            <p:cNvGrpSpPr>
              <a:grpSpLocks/>
            </p:cNvGrpSpPr>
            <p:nvPr/>
          </p:nvGrpSpPr>
          <p:grpSpPr bwMode="auto">
            <a:xfrm>
              <a:off x="48" y="102"/>
              <a:ext cx="96" cy="4128"/>
              <a:chOff x="48" y="102"/>
              <a:chExt cx="96" cy="4128"/>
            </a:xfrm>
          </p:grpSpPr>
          <p:sp>
            <p:nvSpPr>
              <p:cNvPr id="14346"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347"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348"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349"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350"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351"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352"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353"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354"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355"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356"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357"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358"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359"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360"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361"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362"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363"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364"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365"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366"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367"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368"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369"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370"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371"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372"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373"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374"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14339"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7555"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mn-lt"/>
                <a:ea typeface="+mn-ea"/>
                <a:cs typeface="+mn-cs"/>
              </a:defRPr>
            </a:lvl1pPr>
          </a:lstStyle>
          <a:p>
            <a:pPr>
              <a:defRPr/>
            </a:pPr>
            <a:endParaRPr lang="en-US"/>
          </a:p>
        </p:txBody>
      </p:sp>
      <p:sp>
        <p:nvSpPr>
          <p:cNvPr id="107556"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mn-lt"/>
                <a:ea typeface="+mn-ea"/>
                <a:cs typeface="+mn-cs"/>
              </a:defRPr>
            </a:lvl1pPr>
          </a:lstStyle>
          <a:p>
            <a:pPr>
              <a:defRPr/>
            </a:pPr>
            <a:endParaRPr lang="en-US"/>
          </a:p>
        </p:txBody>
      </p:sp>
      <p:sp>
        <p:nvSpPr>
          <p:cNvPr id="107557"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Times New Roman" charset="0"/>
              </a:defRPr>
            </a:lvl1pPr>
          </a:lstStyle>
          <a:p>
            <a:pPr>
              <a:defRPr/>
            </a:pPr>
            <a:fld id="{A487BFF5-C555-F342-B60B-FB65D8EC3977}" type="slidenum">
              <a:rPr lang="en-US"/>
              <a:pPr>
                <a:defRPr/>
              </a:pPr>
              <a:t>‹#›</a:t>
            </a:fld>
            <a:endParaRPr lang="en-US"/>
          </a:p>
        </p:txBody>
      </p:sp>
      <p:sp>
        <p:nvSpPr>
          <p:cNvPr id="107558"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3797913"/>
      </p:ext>
    </p:extLst>
  </p:cSld>
  <p:clrMap bg1="dk2" tx1="lt1" bg2="dk1"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l"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Times New Roman" pitchFamily="-110" charset="0"/>
        </a:defRPr>
      </a:lvl6pPr>
      <a:lvl7pPr marL="914400" algn="l" rtl="0" fontAlgn="base">
        <a:spcBef>
          <a:spcPct val="0"/>
        </a:spcBef>
        <a:spcAft>
          <a:spcPct val="0"/>
        </a:spcAft>
        <a:defRPr sz="4400">
          <a:solidFill>
            <a:schemeClr val="tx2"/>
          </a:solidFill>
          <a:latin typeface="Times New Roman" pitchFamily="-110" charset="0"/>
        </a:defRPr>
      </a:lvl7pPr>
      <a:lvl8pPr marL="1371600" algn="l" rtl="0" fontAlgn="base">
        <a:spcBef>
          <a:spcPct val="0"/>
        </a:spcBef>
        <a:spcAft>
          <a:spcPct val="0"/>
        </a:spcAft>
        <a:defRPr sz="4400">
          <a:solidFill>
            <a:schemeClr val="tx2"/>
          </a:solidFill>
          <a:latin typeface="Times New Roman" pitchFamily="-110" charset="0"/>
        </a:defRPr>
      </a:lvl8pPr>
      <a:lvl9pPr marL="1828800" algn="l" rtl="0" fontAlgn="base">
        <a:spcBef>
          <a:spcPct val="0"/>
        </a:spcBef>
        <a:spcAft>
          <a:spcPct val="0"/>
        </a:spcAft>
        <a:defRPr sz="4400">
          <a:solidFill>
            <a:schemeClr val="tx2"/>
          </a:solidFill>
          <a:latin typeface="Times New Roman" pitchFamily="-110"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b="1">
          <a:solidFill>
            <a:schemeClr val="tx1"/>
          </a:solidFill>
          <a:effectLst>
            <a:outerShdw blurRad="38100" dist="38100" dir="2700000" algn="tl">
              <a:srgbClr val="000000">
                <a:alpha val="43137"/>
              </a:srgbClr>
            </a:outerShdw>
          </a:effectLst>
          <a:latin typeface="Arial"/>
          <a:ea typeface="ＭＳ Ｐゴシック" charset="-128"/>
          <a:cs typeface="Arial"/>
        </a:defRPr>
      </a:lvl1pPr>
      <a:lvl2pPr marL="742950" indent="-285750" algn="l" rtl="0" eaLnBrk="0" fontAlgn="base" hangingPunct="0">
        <a:spcBef>
          <a:spcPct val="20000"/>
        </a:spcBef>
        <a:spcAft>
          <a:spcPct val="0"/>
        </a:spcAft>
        <a:buClr>
          <a:schemeClr val="folHlink"/>
        </a:buClr>
        <a:buSzPct val="60000"/>
        <a:buFont typeface="Wingdings" charset="0"/>
        <a:buChar char="u"/>
        <a:defRPr sz="3200" b="1">
          <a:solidFill>
            <a:schemeClr val="tx1"/>
          </a:solidFill>
          <a:effectLst>
            <a:outerShdw blurRad="38100" dist="38100" dir="2700000" algn="tl">
              <a:srgbClr val="000000">
                <a:alpha val="43137"/>
              </a:srgbClr>
            </a:outerShdw>
          </a:effectLst>
          <a:latin typeface="Arial"/>
          <a:ea typeface="ＭＳ Ｐゴシック" pitchFamily="-110" charset="-128"/>
          <a:cs typeface="Arial"/>
        </a:defRPr>
      </a:lvl2pPr>
      <a:lvl3pPr marL="1143000" indent="-228600" algn="l" rtl="0" eaLnBrk="0" fontAlgn="base" hangingPunct="0">
        <a:spcBef>
          <a:spcPct val="20000"/>
        </a:spcBef>
        <a:spcAft>
          <a:spcPct val="0"/>
        </a:spcAft>
        <a:buClr>
          <a:schemeClr val="tx2"/>
        </a:buClr>
        <a:buSzPct val="60000"/>
        <a:buFont typeface="Wingdings" charset="0"/>
        <a:buChar char="t"/>
        <a:defRPr sz="3200" b="1">
          <a:solidFill>
            <a:schemeClr val="tx1"/>
          </a:solidFill>
          <a:effectLst>
            <a:outerShdw blurRad="38100" dist="38100" dir="2700000" algn="tl">
              <a:srgbClr val="000000">
                <a:alpha val="43137"/>
              </a:srgbClr>
            </a:outerShdw>
          </a:effectLst>
          <a:latin typeface="Arial"/>
          <a:ea typeface="ＭＳ Ｐゴシック" pitchFamily="-110" charset="-128"/>
          <a:cs typeface="Arial"/>
        </a:defRPr>
      </a:lvl3pPr>
      <a:lvl4pPr marL="1600200" indent="-228600" algn="l" rtl="0" eaLnBrk="0" fontAlgn="base" hangingPunct="0">
        <a:spcBef>
          <a:spcPct val="20000"/>
        </a:spcBef>
        <a:spcAft>
          <a:spcPct val="0"/>
        </a:spcAft>
        <a:buClr>
          <a:schemeClr val="tx1"/>
        </a:buClr>
        <a:buSzPct val="100000"/>
        <a:buChar char="•"/>
        <a:defRPr sz="3200" b="1">
          <a:solidFill>
            <a:schemeClr val="tx1"/>
          </a:solidFill>
          <a:effectLst>
            <a:outerShdw blurRad="38100" dist="38100" dir="2700000" algn="tl">
              <a:srgbClr val="000000">
                <a:alpha val="43137"/>
              </a:srgbClr>
            </a:outerShdw>
          </a:effectLst>
          <a:latin typeface="Arial"/>
          <a:ea typeface="ＭＳ Ｐゴシック" pitchFamily="-110" charset="-128"/>
          <a:cs typeface="Arial"/>
        </a:defRPr>
      </a:lvl4pPr>
      <a:lvl5pPr marL="2057400" indent="-228600" algn="l" rtl="0" eaLnBrk="0" fontAlgn="base" hangingPunct="0">
        <a:spcBef>
          <a:spcPct val="20000"/>
        </a:spcBef>
        <a:spcAft>
          <a:spcPct val="0"/>
        </a:spcAft>
        <a:buClr>
          <a:schemeClr val="tx1"/>
        </a:buClr>
        <a:buSzPct val="100000"/>
        <a:buChar char="–"/>
        <a:defRPr sz="3200" b="1">
          <a:solidFill>
            <a:schemeClr val="tx1"/>
          </a:solidFill>
          <a:effectLst>
            <a:outerShdw blurRad="38100" dist="38100" dir="2700000" algn="tl">
              <a:srgbClr val="000000">
                <a:alpha val="43137"/>
              </a:srgbClr>
            </a:outerShdw>
          </a:effectLst>
          <a:latin typeface="Arial"/>
          <a:ea typeface="ＭＳ Ｐゴシック" pitchFamily="-110" charset="-128"/>
          <a:cs typeface="Arial"/>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2.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3.xml"/><Relationship Id="rId6" Type="http://schemas.openxmlformats.org/officeDocument/2006/relationships/comments" Target="../comments/comment1.xml"/><Relationship Id="rId5" Type="http://schemas.openxmlformats.org/officeDocument/2006/relationships/image" Target="../media/image25.jpe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3.xml"/><Relationship Id="rId5" Type="http://schemas.openxmlformats.org/officeDocument/2006/relationships/image" Target="../media/image26.jpe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3.xml"/><Relationship Id="rId6" Type="http://schemas.openxmlformats.org/officeDocument/2006/relationships/image" Target="../media/image27.jpeg"/><Relationship Id="rId5" Type="http://schemas.openxmlformats.org/officeDocument/2006/relationships/image" Target="../media/image22.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9.png"/><Relationship Id="rId7"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73.xml"/><Relationship Id="rId6" Type="http://schemas.openxmlformats.org/officeDocument/2006/relationships/image" Target="../media/image28.png"/><Relationship Id="rId5" Type="http://schemas.openxmlformats.org/officeDocument/2006/relationships/image" Target="../media/image25.jpeg"/><Relationship Id="rId4" Type="http://schemas.openxmlformats.org/officeDocument/2006/relationships/image" Target="../media/image20.png"/><Relationship Id="rId9"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51.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9.xml"/><Relationship Id="rId4" Type="http://schemas.openxmlformats.org/officeDocument/2006/relationships/image" Target="../media/image9.emf"/></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4288"/>
            <a:ext cx="9144000" cy="687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66FF"/>
                </a:solidFill>
                <a:miter lim="800000"/>
                <a:headEnd/>
                <a:tailEnd/>
              </a14:hiddenLine>
            </a:ext>
          </a:extLst>
        </p:spPr>
      </p:pic>
      <p:sp>
        <p:nvSpPr>
          <p:cNvPr id="5122" name="Rectangle 2"/>
          <p:cNvSpPr>
            <a:spLocks noGrp="1" noChangeArrowheads="1"/>
          </p:cNvSpPr>
          <p:nvPr>
            <p:ph type="title"/>
          </p:nvPr>
        </p:nvSpPr>
        <p:spPr>
          <a:xfrm>
            <a:off x="0" y="44624"/>
            <a:ext cx="8382000" cy="1484784"/>
          </a:xfrm>
        </p:spPr>
        <p:txBody>
          <a:bodyPr/>
          <a:lstStyle/>
          <a:p>
            <a:pPr algn="ctr" eaLnBrk="1" hangingPunct="1">
              <a:defRPr/>
            </a:pPr>
            <a:r>
              <a:rPr lang="ar-JO" sz="4000" b="1" dirty="0">
                <a:solidFill>
                  <a:srgbClr val="FFFF00"/>
                </a:solidFill>
                <a:effectLst>
                  <a:glow rad="152400">
                    <a:schemeClr val="bg2"/>
                  </a:glow>
                </a:effectLst>
                <a:latin typeface="Arial"/>
                <a:cs typeface="Arial"/>
              </a:rPr>
              <a:t>جغرافيا الإمبراطورية الرومانية</a:t>
            </a:r>
            <a:br>
              <a:rPr lang="ar-JO" sz="4000" b="1" dirty="0">
                <a:solidFill>
                  <a:srgbClr val="FFFF00"/>
                </a:solidFill>
                <a:effectLst>
                  <a:glow rad="152400">
                    <a:schemeClr val="bg2"/>
                  </a:glow>
                </a:effectLst>
                <a:latin typeface="Arial"/>
                <a:cs typeface="Arial"/>
              </a:rPr>
            </a:br>
            <a:r>
              <a:rPr lang="ar-JO" sz="4000" b="1" dirty="0">
                <a:solidFill>
                  <a:srgbClr val="FFFF00"/>
                </a:solidFill>
                <a:effectLst>
                  <a:glow rad="152400">
                    <a:schemeClr val="bg2"/>
                  </a:glow>
                </a:effectLst>
                <a:latin typeface="Arial"/>
                <a:cs typeface="Arial"/>
              </a:rPr>
              <a:t>رسائل ورحلات بولس</a:t>
            </a:r>
            <a:endParaRPr lang="en-US" sz="4000" b="1" dirty="0">
              <a:effectLst>
                <a:glow rad="152400">
                  <a:schemeClr val="bg2"/>
                </a:glow>
              </a:effectLst>
              <a:latin typeface="Arial"/>
              <a:cs typeface="Arial"/>
            </a:endParaRPr>
          </a:p>
        </p:txBody>
      </p:sp>
      <p:sp>
        <p:nvSpPr>
          <p:cNvPr id="5123" name="Text Box 3"/>
          <p:cNvSpPr txBox="1">
            <a:spLocks noChangeArrowheads="1"/>
          </p:cNvSpPr>
          <p:nvPr/>
        </p:nvSpPr>
        <p:spPr bwMode="auto">
          <a:xfrm>
            <a:off x="8382000" y="76200"/>
            <a:ext cx="762000" cy="47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ar-JO" b="1" dirty="0">
                <a:latin typeface="Arial"/>
                <a:cs typeface="Arial"/>
              </a:rPr>
              <a:t>165</a:t>
            </a:r>
            <a:endParaRPr lang="en-US" b="1" dirty="0">
              <a:latin typeface="Arial"/>
              <a:cs typeface="Arial"/>
            </a:endParaRPr>
          </a:p>
        </p:txBody>
      </p:sp>
      <p:pic>
        <p:nvPicPr>
          <p:cNvPr id="52228" name="Picture 4" descr="34 Roman"/>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50" y="2060575"/>
            <a:ext cx="5364163" cy="3230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229" name="Picture 5" descr="j023727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1614488"/>
            <a:ext cx="1600200" cy="1093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231" name="Picture 2" descr="Paul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284663" y="2924944"/>
            <a:ext cx="4681537" cy="326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C23BAA4-8A4E-4121-32D3-16CCC9A18C81}"/>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a:ea typeface="+mn-ea"/>
                <a:cs typeface="Arial"/>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a:t>
            </a:r>
            <a:r>
              <a:rPr lang="ar-JO" sz="1600" b="1" kern="0" dirty="0">
                <a:solidFill>
                  <a:srgbClr val="FFFFFF"/>
                </a:solidFill>
                <a:effectLst>
                  <a:outerShdw blurRad="38100" dist="38100" dir="2700000" algn="tl">
                    <a:srgbClr val="000000"/>
                  </a:outerShdw>
                </a:effectLst>
                <a:latin typeface="Arial"/>
                <a:cs typeface="Arial"/>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
        <p:nvSpPr>
          <p:cNvPr id="3" name="Text Box 12">
            <a:extLst>
              <a:ext uri="{FF2B5EF4-FFF2-40B4-BE49-F238E27FC236}">
                <a16:creationId xmlns:a16="http://schemas.microsoft.com/office/drawing/2014/main" id="{7CEC32BE-064D-BC54-5D72-7AA20B69EAA2}"/>
              </a:ext>
            </a:extLst>
          </p:cNvPr>
          <p:cNvSpPr txBox="1">
            <a:spLocks noChangeArrowheads="1"/>
          </p:cNvSpPr>
          <p:nvPr/>
        </p:nvSpPr>
        <p:spPr bwMode="auto">
          <a:xfrm>
            <a:off x="2829232" y="2038529"/>
            <a:ext cx="2528581" cy="40011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ja-JP" sz="2000" b="1" i="0" u="none" strike="noStrike" kern="1200" cap="none" spc="0" normalizeH="0" baseline="0" noProof="0" dirty="0">
                <a:ln>
                  <a:noFill/>
                </a:ln>
                <a:solidFill>
                  <a:srgbClr val="FFFFFF"/>
                </a:solidFill>
                <a:effectLst/>
                <a:uLnTx/>
                <a:uFillTx/>
                <a:latin typeface="AR PL KaitiM GB" charset="0"/>
                <a:ea typeface="ＭＳ Ｐゴシック" charset="0"/>
                <a:cs typeface="AR PL KaitiM GB" charset="0"/>
              </a:rPr>
              <a:t>الإمبراطورية الرومانية</a:t>
            </a:r>
            <a:endParaRPr kumimoji="0" lang="en-US" sz="2000" b="1" i="0" u="none" strike="noStrike" kern="1200" cap="none" spc="0" normalizeH="0" baseline="0" noProof="0" dirty="0">
              <a:ln>
                <a:noFill/>
              </a:ln>
              <a:solidFill>
                <a:srgbClr val="FFFFFF"/>
              </a:solidFill>
              <a:effectLst/>
              <a:uLnTx/>
              <a:uFillTx/>
              <a:latin typeface="AR PL KaitiM GB" charset="0"/>
              <a:ea typeface="ＭＳ Ｐゴシック" charset="0"/>
              <a:cs typeface="AR PL KaitiM GB" charset="0"/>
            </a:endParaRPr>
          </a:p>
        </p:txBody>
      </p:sp>
      <p:sp>
        <p:nvSpPr>
          <p:cNvPr id="4" name="Text Box 12">
            <a:extLst>
              <a:ext uri="{FF2B5EF4-FFF2-40B4-BE49-F238E27FC236}">
                <a16:creationId xmlns:a16="http://schemas.microsoft.com/office/drawing/2014/main" id="{76A97A28-AC9D-A9F9-331D-728CA1FCF51B}"/>
              </a:ext>
            </a:extLst>
          </p:cNvPr>
          <p:cNvSpPr txBox="1">
            <a:spLocks noChangeArrowheads="1"/>
          </p:cNvSpPr>
          <p:nvPr/>
        </p:nvSpPr>
        <p:spPr bwMode="auto">
          <a:xfrm>
            <a:off x="4298268" y="2937939"/>
            <a:ext cx="2528581" cy="40011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رحلة بولس إلى روما</a:t>
            </a:r>
            <a:endParaRPr kumimoji="0" lang="en-US" sz="2000" b="1" i="0" u="none" strike="noStrike" kern="1200" cap="none" spc="0" normalizeH="0" baseline="0" noProof="0" dirty="0">
              <a:ln>
                <a:noFill/>
              </a:ln>
              <a:solidFill>
                <a:srgbClr val="FFFFFF"/>
              </a:solidFill>
              <a:effectLst/>
              <a:uLnTx/>
              <a:uFillTx/>
              <a:latin typeface="AR PL KaitiM GB" charset="0"/>
              <a:ea typeface="ＭＳ Ｐゴシック" charset="0"/>
              <a:cs typeface="AR PL KaitiM GB"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ChangeArrowheads="1"/>
          </p:cNvSpPr>
          <p:nvPr/>
        </p:nvSpPr>
        <p:spPr bwMode="auto">
          <a:xfrm>
            <a:off x="134471" y="0"/>
            <a:ext cx="8875059"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0519" tIns="40258" rIns="80519" bIns="40258" anchor="ctr"/>
          <a:lstStyle/>
          <a:p>
            <a:pPr defTabSz="397830">
              <a:lnSpc>
                <a:spcPct val="93000"/>
              </a:lnSpc>
              <a:buClr>
                <a:srgbClr val="000000"/>
              </a:buClr>
              <a:buSzPct val="100000"/>
            </a:pPr>
            <a:endParaRPr lang="en-US" sz="2206">
              <a:solidFill>
                <a:srgbClr val="FFFFFF"/>
              </a:solidFill>
              <a:latin typeface="Arial" panose="020B0604020202020204" pitchFamily="34" charset="0"/>
              <a:cs typeface="Arial" panose="020B0604020202020204" pitchFamily="34" charset="0"/>
            </a:endParaRPr>
          </a:p>
        </p:txBody>
      </p:sp>
      <p:sp>
        <p:nvSpPr>
          <p:cNvPr id="89090" name="Text Box 2"/>
          <p:cNvSpPr txBox="1">
            <a:spLocks noChangeArrowheads="1"/>
          </p:cNvSpPr>
          <p:nvPr/>
        </p:nvSpPr>
        <p:spPr bwMode="auto">
          <a:xfrm>
            <a:off x="865698" y="6560822"/>
            <a:ext cx="866971" cy="218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49" tIns="41205" rIns="79249" bIns="41205"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497"/>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pPr>
            <a:r>
              <a:rPr lang="en-GB" sz="794" b="1">
                <a:solidFill>
                  <a:srgbClr val="FFFFFF"/>
                </a:solidFill>
                <a:latin typeface="Arial" panose="020B0604020202020204" pitchFamily="34" charset="0"/>
                <a:cs typeface="Arial" panose="020B0604020202020204" pitchFamily="34" charset="0"/>
              </a:rPr>
              <a:t>© </a:t>
            </a:r>
            <a:r>
              <a:rPr lang="en-GB" sz="882" b="1">
                <a:solidFill>
                  <a:srgbClr val="FFFFFF"/>
                </a:solidFill>
                <a:latin typeface="Arial" panose="020B0604020202020204" pitchFamily="34" charset="0"/>
                <a:cs typeface="Arial" panose="020B0604020202020204" pitchFamily="34" charset="0"/>
              </a:rPr>
              <a:t>2006</a:t>
            </a:r>
            <a:r>
              <a:rPr lang="en-GB" sz="794" b="1">
                <a:solidFill>
                  <a:srgbClr val="FFFFFF"/>
                </a:solidFill>
                <a:latin typeface="Arial" panose="020B0604020202020204" pitchFamily="34" charset="0"/>
                <a:cs typeface="Arial" panose="020B0604020202020204" pitchFamily="34" charset="0"/>
              </a:rPr>
              <a:t> TBBMI</a:t>
            </a:r>
          </a:p>
        </p:txBody>
      </p:sp>
      <p:sp>
        <p:nvSpPr>
          <p:cNvPr id="89091" name="Rectangle 3"/>
          <p:cNvSpPr>
            <a:spLocks noChangeArrowheads="1"/>
          </p:cNvSpPr>
          <p:nvPr/>
        </p:nvSpPr>
        <p:spPr bwMode="auto">
          <a:xfrm>
            <a:off x="7849664" y="6539812"/>
            <a:ext cx="568812" cy="218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49" tIns="41205" rIns="79249" bIns="41205" anchor="ctr">
            <a:spAutoFit/>
          </a:bodyPr>
          <a:lstStyle/>
          <a:p>
            <a:pPr algn="ctr" defTabSz="397830">
              <a:buClr>
                <a:srgbClr val="FFFFFF"/>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en-GB" sz="882" b="1">
                <a:solidFill>
                  <a:srgbClr val="FFFFFF"/>
                </a:solidFill>
                <a:latin typeface="Arial" panose="020B0604020202020204" pitchFamily="34" charset="0"/>
                <a:cs typeface="Arial" panose="020B0604020202020204" pitchFamily="34" charset="0"/>
              </a:rPr>
              <a:t>9.65.08.</a:t>
            </a:r>
          </a:p>
        </p:txBody>
      </p:sp>
      <p:pic>
        <p:nvPicPr>
          <p:cNvPr id="8909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9162" y="505666"/>
            <a:ext cx="7690036" cy="5780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96262" name="Text Box 5"/>
          <p:cNvSpPr txBox="1">
            <a:spLocks noChangeArrowheads="1"/>
          </p:cNvSpPr>
          <p:nvPr/>
        </p:nvSpPr>
        <p:spPr bwMode="auto">
          <a:xfrm>
            <a:off x="5588599" y="3226619"/>
            <a:ext cx="1441358" cy="634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399880">
              <a:spcBef>
                <a:spcPts val="2206"/>
              </a:spcBef>
              <a:buClr>
                <a:srgbClr val="0033CC"/>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3530" b="1" dirty="0">
                <a:solidFill>
                  <a:srgbClr val="0033CC"/>
                </a:solidFill>
                <a:effectLst>
                  <a:glow rad="152400">
                    <a:srgbClr val="FFFFFF"/>
                  </a:glow>
                </a:effectLst>
                <a:latin typeface="Arial" panose="020B0604020202020204" pitchFamily="34" charset="0"/>
                <a:cs typeface="Arial" panose="020B0604020202020204" pitchFamily="34" charset="0"/>
              </a:rPr>
              <a:t>آسيا</a:t>
            </a:r>
            <a:endParaRPr lang="en-GB" sz="3530" b="1" dirty="0">
              <a:solidFill>
                <a:srgbClr val="0033CC"/>
              </a:solidFill>
              <a:effectLst>
                <a:glow rad="152400">
                  <a:srgbClr val="FFFFFF"/>
                </a:glow>
              </a:effectLst>
              <a:latin typeface="Arial" panose="020B0604020202020204" pitchFamily="34" charset="0"/>
              <a:cs typeface="Arial" panose="020B0604020202020204" pitchFamily="34" charset="0"/>
            </a:endParaRPr>
          </a:p>
        </p:txBody>
      </p:sp>
      <p:sp>
        <p:nvSpPr>
          <p:cNvPr id="96263" name="Text Box 6"/>
          <p:cNvSpPr txBox="1">
            <a:spLocks noChangeArrowheads="1"/>
          </p:cNvSpPr>
          <p:nvPr/>
        </p:nvSpPr>
        <p:spPr bwMode="auto">
          <a:xfrm>
            <a:off x="1427366" y="2325237"/>
            <a:ext cx="2798669" cy="579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399880">
              <a:spcBef>
                <a:spcPts val="1985"/>
              </a:spcBef>
              <a:buClr>
                <a:srgbClr val="0033CC"/>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3177" b="1" dirty="0">
                <a:solidFill>
                  <a:srgbClr val="0033CC"/>
                </a:solidFill>
                <a:effectLst>
                  <a:glow rad="152400">
                    <a:srgbClr val="FFFFFF"/>
                  </a:glow>
                </a:effectLst>
                <a:latin typeface="Arial" panose="020B0604020202020204" pitchFamily="34" charset="0"/>
                <a:cs typeface="Arial" panose="020B0604020202020204" pitchFamily="34" charset="0"/>
              </a:rPr>
              <a:t>أوروبا</a:t>
            </a:r>
            <a:endParaRPr lang="en-GB" sz="3177" b="1" dirty="0">
              <a:solidFill>
                <a:srgbClr val="0033CC"/>
              </a:solidFill>
              <a:effectLst>
                <a:glow rad="152400">
                  <a:srgbClr val="FFFFFF"/>
                </a:glow>
              </a:effectLst>
              <a:latin typeface="Arial" panose="020B0604020202020204" pitchFamily="34" charset="0"/>
              <a:cs typeface="Arial" panose="020B0604020202020204" pitchFamily="34" charset="0"/>
            </a:endParaRPr>
          </a:p>
        </p:txBody>
      </p:sp>
      <p:sp>
        <p:nvSpPr>
          <p:cNvPr id="89095" name="Text Box 7"/>
          <p:cNvSpPr txBox="1">
            <a:spLocks noChangeArrowheads="1"/>
          </p:cNvSpPr>
          <p:nvPr/>
        </p:nvSpPr>
        <p:spPr bwMode="auto">
          <a:xfrm rot="1320000">
            <a:off x="3392360" y="4160401"/>
            <a:ext cx="1552425" cy="640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9706" tIns="45013" rIns="89706" bIns="45013">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882"/>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pPr>
            <a:r>
              <a:rPr lang="ar-JO" sz="1412" b="1" dirty="0">
                <a:solidFill>
                  <a:srgbClr val="FFFFFF"/>
                </a:solidFill>
                <a:latin typeface="Arial" panose="020B0604020202020204" pitchFamily="34" charset="0"/>
                <a:cs typeface="Arial" panose="020B0604020202020204" pitchFamily="34" charset="0"/>
              </a:rPr>
              <a:t>البحر الأبيض</a:t>
            </a:r>
          </a:p>
          <a:p>
            <a:pPr algn="ctr" defTabSz="397830">
              <a:spcBef>
                <a:spcPts val="882"/>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pPr>
            <a:r>
              <a:rPr lang="ar-JO" sz="1412" b="1" dirty="0">
                <a:solidFill>
                  <a:srgbClr val="FFFFFF"/>
                </a:solidFill>
                <a:latin typeface="Arial" panose="020B0604020202020204" pitchFamily="34" charset="0"/>
                <a:cs typeface="Arial" panose="020B0604020202020204" pitchFamily="34" charset="0"/>
              </a:rPr>
              <a:t>المتوسط</a:t>
            </a:r>
            <a:endParaRPr lang="en-GB" sz="1412" b="1" dirty="0">
              <a:solidFill>
                <a:srgbClr val="FFFFFF"/>
              </a:solidFill>
              <a:latin typeface="Arial" panose="020B0604020202020204" pitchFamily="34" charset="0"/>
              <a:cs typeface="Arial" panose="020B0604020202020204" pitchFamily="34" charset="0"/>
            </a:endParaRPr>
          </a:p>
        </p:txBody>
      </p:sp>
      <p:sp>
        <p:nvSpPr>
          <p:cNvPr id="89096" name="Text Box 8"/>
          <p:cNvSpPr txBox="1">
            <a:spLocks noChangeArrowheads="1"/>
          </p:cNvSpPr>
          <p:nvPr/>
        </p:nvSpPr>
        <p:spPr bwMode="auto">
          <a:xfrm rot="1320000">
            <a:off x="701769" y="1321199"/>
            <a:ext cx="1323694" cy="640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882"/>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pPr>
            <a:r>
              <a:rPr lang="ar-JO" sz="1412" b="1" dirty="0">
                <a:solidFill>
                  <a:srgbClr val="FFFFFF"/>
                </a:solidFill>
                <a:latin typeface="Arial" panose="020B0604020202020204" pitchFamily="34" charset="0"/>
                <a:cs typeface="Arial" panose="020B0604020202020204" pitchFamily="34" charset="0"/>
              </a:rPr>
              <a:t>المحيط</a:t>
            </a:r>
          </a:p>
          <a:p>
            <a:pPr algn="ctr" defTabSz="397830">
              <a:spcBef>
                <a:spcPts val="882"/>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pPr>
            <a:r>
              <a:rPr lang="ar-JO" sz="1412" b="1" dirty="0">
                <a:solidFill>
                  <a:srgbClr val="FFFFFF"/>
                </a:solidFill>
                <a:latin typeface="Arial" panose="020B0604020202020204" pitchFamily="34" charset="0"/>
                <a:cs typeface="Arial" panose="020B0604020202020204" pitchFamily="34" charset="0"/>
              </a:rPr>
              <a:t>الأطلسي</a:t>
            </a:r>
            <a:endParaRPr lang="en-GB" sz="1412" b="1" dirty="0">
              <a:solidFill>
                <a:srgbClr val="FFFFFF"/>
              </a:solidFill>
              <a:latin typeface="Arial" panose="020B0604020202020204" pitchFamily="34" charset="0"/>
              <a:cs typeface="Arial" panose="020B0604020202020204" pitchFamily="34" charset="0"/>
            </a:endParaRPr>
          </a:p>
        </p:txBody>
      </p:sp>
      <p:sp>
        <p:nvSpPr>
          <p:cNvPr id="89097" name="Freeform 9"/>
          <p:cNvSpPr>
            <a:spLocks noChangeArrowheads="1"/>
          </p:cNvSpPr>
          <p:nvPr/>
        </p:nvSpPr>
        <p:spPr bwMode="auto">
          <a:xfrm>
            <a:off x="6202456" y="5350809"/>
            <a:ext cx="886666" cy="998725"/>
          </a:xfrm>
          <a:custGeom>
            <a:avLst/>
            <a:gdLst>
              <a:gd name="T0" fmla="*/ 2147483647 w 576"/>
              <a:gd name="T1" fmla="*/ 2147483647 h 629"/>
              <a:gd name="T2" fmla="*/ 2147483647 w 576"/>
              <a:gd name="T3" fmla="*/ 2147483647 h 629"/>
              <a:gd name="T4" fmla="*/ 2147483647 w 576"/>
              <a:gd name="T5" fmla="*/ 2147483647 h 629"/>
              <a:gd name="T6" fmla="*/ 2147483647 w 576"/>
              <a:gd name="T7" fmla="*/ 2147483647 h 629"/>
              <a:gd name="T8" fmla="*/ 2147483647 w 576"/>
              <a:gd name="T9" fmla="*/ 2147483647 h 629"/>
              <a:gd name="T10" fmla="*/ 2147483647 w 576"/>
              <a:gd name="T11" fmla="*/ 2147483647 h 629"/>
              <a:gd name="T12" fmla="*/ 2147483647 w 576"/>
              <a:gd name="T13" fmla="*/ 2147483647 h 629"/>
              <a:gd name="T14" fmla="*/ 2147483647 w 576"/>
              <a:gd name="T15" fmla="*/ 2147483647 h 629"/>
              <a:gd name="T16" fmla="*/ 2147483647 w 576"/>
              <a:gd name="T17" fmla="*/ 2147483647 h 629"/>
              <a:gd name="T18" fmla="*/ 2147483647 w 576"/>
              <a:gd name="T19" fmla="*/ 2147483647 h 629"/>
              <a:gd name="T20" fmla="*/ 2147483647 w 576"/>
              <a:gd name="T21" fmla="*/ 2147483647 h 629"/>
              <a:gd name="T22" fmla="*/ 2147483647 w 576"/>
              <a:gd name="T23" fmla="*/ 2147483647 h 629"/>
              <a:gd name="T24" fmla="*/ 2147483647 w 576"/>
              <a:gd name="T25" fmla="*/ 2147483647 h 629"/>
              <a:gd name="T26" fmla="*/ 2147483647 w 576"/>
              <a:gd name="T27" fmla="*/ 2147483647 h 629"/>
              <a:gd name="T28" fmla="*/ 2147483647 w 576"/>
              <a:gd name="T29" fmla="*/ 2147483647 h 629"/>
              <a:gd name="T30" fmla="*/ 2147483647 w 576"/>
              <a:gd name="T31" fmla="*/ 2147483647 h 629"/>
              <a:gd name="T32" fmla="*/ 2147483647 w 576"/>
              <a:gd name="T33" fmla="*/ 2147483647 h 629"/>
              <a:gd name="T34" fmla="*/ 2147483647 w 576"/>
              <a:gd name="T35" fmla="*/ 2147483647 h 629"/>
              <a:gd name="T36" fmla="*/ 2147483647 w 576"/>
              <a:gd name="T37" fmla="*/ 2147483647 h 629"/>
              <a:gd name="T38" fmla="*/ 2147483647 w 576"/>
              <a:gd name="T39" fmla="*/ 2147483647 h 629"/>
              <a:gd name="T40" fmla="*/ 2147483647 w 576"/>
              <a:gd name="T41" fmla="*/ 2147483647 h 629"/>
              <a:gd name="T42" fmla="*/ 2147483647 w 576"/>
              <a:gd name="T43" fmla="*/ 2147483647 h 629"/>
              <a:gd name="T44" fmla="*/ 2147483647 w 576"/>
              <a:gd name="T45" fmla="*/ 2147483647 h 629"/>
              <a:gd name="T46" fmla="*/ 2147483647 w 576"/>
              <a:gd name="T47" fmla="*/ 2147483647 h 629"/>
              <a:gd name="T48" fmla="*/ 2147483647 w 576"/>
              <a:gd name="T49" fmla="*/ 2147483647 h 629"/>
              <a:gd name="T50" fmla="*/ 2147483647 w 576"/>
              <a:gd name="T51" fmla="*/ 2147483647 h 629"/>
              <a:gd name="T52" fmla="*/ 2147483647 w 576"/>
              <a:gd name="T53" fmla="*/ 2147483647 h 629"/>
              <a:gd name="T54" fmla="*/ 2147483647 w 576"/>
              <a:gd name="T55" fmla="*/ 2147483647 h 629"/>
              <a:gd name="T56" fmla="*/ 2147483647 w 576"/>
              <a:gd name="T57" fmla="*/ 2147483647 h 6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6"/>
              <a:gd name="T88" fmla="*/ 0 h 629"/>
              <a:gd name="T89" fmla="*/ 576 w 576"/>
              <a:gd name="T90" fmla="*/ 629 h 6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6" h="629">
                <a:moveTo>
                  <a:pt x="302" y="533"/>
                </a:moveTo>
                <a:cubicBezTo>
                  <a:pt x="293" y="491"/>
                  <a:pt x="302" y="474"/>
                  <a:pt x="262" y="461"/>
                </a:cubicBezTo>
                <a:cubicBezTo>
                  <a:pt x="254" y="453"/>
                  <a:pt x="244" y="445"/>
                  <a:pt x="238" y="437"/>
                </a:cubicBezTo>
                <a:cubicBezTo>
                  <a:pt x="226" y="421"/>
                  <a:pt x="206" y="389"/>
                  <a:pt x="206" y="389"/>
                </a:cubicBezTo>
                <a:cubicBezTo>
                  <a:pt x="186" y="312"/>
                  <a:pt x="163" y="295"/>
                  <a:pt x="94" y="261"/>
                </a:cubicBezTo>
                <a:cubicBezTo>
                  <a:pt x="83" y="245"/>
                  <a:pt x="64" y="232"/>
                  <a:pt x="62" y="213"/>
                </a:cubicBezTo>
                <a:cubicBezTo>
                  <a:pt x="60" y="199"/>
                  <a:pt x="57" y="146"/>
                  <a:pt x="46" y="125"/>
                </a:cubicBezTo>
                <a:cubicBezTo>
                  <a:pt x="0" y="42"/>
                  <a:pt x="24" y="107"/>
                  <a:pt x="6" y="53"/>
                </a:cubicBezTo>
                <a:cubicBezTo>
                  <a:pt x="17" y="29"/>
                  <a:pt x="18" y="0"/>
                  <a:pt x="54" y="29"/>
                </a:cubicBezTo>
                <a:cubicBezTo>
                  <a:pt x="69" y="41"/>
                  <a:pt x="62" y="67"/>
                  <a:pt x="70" y="85"/>
                </a:cubicBezTo>
                <a:cubicBezTo>
                  <a:pt x="79" y="107"/>
                  <a:pt x="109" y="170"/>
                  <a:pt x="126" y="181"/>
                </a:cubicBezTo>
                <a:cubicBezTo>
                  <a:pt x="142" y="191"/>
                  <a:pt x="174" y="213"/>
                  <a:pt x="174" y="213"/>
                </a:cubicBezTo>
                <a:cubicBezTo>
                  <a:pt x="195" y="244"/>
                  <a:pt x="185" y="256"/>
                  <a:pt x="222" y="269"/>
                </a:cubicBezTo>
                <a:cubicBezTo>
                  <a:pt x="224" y="215"/>
                  <a:pt x="218" y="161"/>
                  <a:pt x="230" y="109"/>
                </a:cubicBezTo>
                <a:cubicBezTo>
                  <a:pt x="231" y="100"/>
                  <a:pt x="251" y="108"/>
                  <a:pt x="254" y="117"/>
                </a:cubicBezTo>
                <a:cubicBezTo>
                  <a:pt x="256" y="126"/>
                  <a:pt x="241" y="182"/>
                  <a:pt x="238" y="197"/>
                </a:cubicBezTo>
                <a:cubicBezTo>
                  <a:pt x="242" y="218"/>
                  <a:pt x="238" y="245"/>
                  <a:pt x="254" y="261"/>
                </a:cubicBezTo>
                <a:cubicBezTo>
                  <a:pt x="262" y="269"/>
                  <a:pt x="319" y="288"/>
                  <a:pt x="334" y="293"/>
                </a:cubicBezTo>
                <a:cubicBezTo>
                  <a:pt x="342" y="301"/>
                  <a:pt x="352" y="307"/>
                  <a:pt x="358" y="317"/>
                </a:cubicBezTo>
                <a:cubicBezTo>
                  <a:pt x="368" y="336"/>
                  <a:pt x="369" y="372"/>
                  <a:pt x="390" y="389"/>
                </a:cubicBezTo>
                <a:cubicBezTo>
                  <a:pt x="403" y="400"/>
                  <a:pt x="423" y="403"/>
                  <a:pt x="438" y="413"/>
                </a:cubicBezTo>
                <a:cubicBezTo>
                  <a:pt x="458" y="443"/>
                  <a:pt x="462" y="462"/>
                  <a:pt x="494" y="477"/>
                </a:cubicBezTo>
                <a:cubicBezTo>
                  <a:pt x="509" y="483"/>
                  <a:pt x="542" y="493"/>
                  <a:pt x="542" y="493"/>
                </a:cubicBezTo>
                <a:cubicBezTo>
                  <a:pt x="549" y="522"/>
                  <a:pt x="558" y="551"/>
                  <a:pt x="566" y="581"/>
                </a:cubicBezTo>
                <a:cubicBezTo>
                  <a:pt x="480" y="615"/>
                  <a:pt x="576" y="580"/>
                  <a:pt x="470" y="605"/>
                </a:cubicBezTo>
                <a:cubicBezTo>
                  <a:pt x="453" y="608"/>
                  <a:pt x="438" y="615"/>
                  <a:pt x="422" y="621"/>
                </a:cubicBezTo>
                <a:cubicBezTo>
                  <a:pt x="414" y="623"/>
                  <a:pt x="398" y="629"/>
                  <a:pt x="398" y="629"/>
                </a:cubicBezTo>
                <a:cubicBezTo>
                  <a:pt x="349" y="620"/>
                  <a:pt x="335" y="622"/>
                  <a:pt x="302" y="589"/>
                </a:cubicBezTo>
                <a:cubicBezTo>
                  <a:pt x="293" y="537"/>
                  <a:pt x="282" y="552"/>
                  <a:pt x="302" y="533"/>
                </a:cubicBezTo>
                <a:close/>
              </a:path>
            </a:pathLst>
          </a:custGeom>
          <a:blipFill dpi="0" rotWithShape="0">
            <a:blip r:embed="rId4"/>
            <a:srcRect/>
            <a:tile tx="0" ty="0" sx="100000" sy="100000" flip="none" algn="tl"/>
          </a:blipFill>
          <a:ln w="12600">
            <a:solidFill>
              <a:srgbClr val="000000"/>
            </a:solidFill>
            <a:round/>
            <a:headEnd/>
            <a:tailEnd/>
          </a:ln>
        </p:spPr>
        <p:txBody>
          <a:bodyPr wrap="none" lIns="80519" tIns="40258" rIns="80519" bIns="40258" anchor="ctr"/>
          <a:lstStyle/>
          <a:p>
            <a:pPr defTabSz="397830">
              <a:lnSpc>
                <a:spcPct val="93000"/>
              </a:lnSpc>
              <a:buClr>
                <a:srgbClr val="000000"/>
              </a:buClr>
              <a:buSzPct val="100000"/>
            </a:pPr>
            <a:endParaRPr lang="en-US" sz="2206">
              <a:solidFill>
                <a:srgbClr val="FFFFFF"/>
              </a:solidFill>
              <a:latin typeface="Arial" panose="020B0604020202020204" pitchFamily="34" charset="0"/>
              <a:cs typeface="Arial" panose="020B0604020202020204" pitchFamily="34" charset="0"/>
            </a:endParaRPr>
          </a:p>
        </p:txBody>
      </p:sp>
      <p:sp>
        <p:nvSpPr>
          <p:cNvPr id="89098" name="Rectangle 10"/>
          <p:cNvSpPr>
            <a:spLocks noChangeArrowheads="1"/>
          </p:cNvSpPr>
          <p:nvPr/>
        </p:nvSpPr>
        <p:spPr bwMode="auto">
          <a:xfrm>
            <a:off x="689162" y="495860"/>
            <a:ext cx="7716651" cy="5828460"/>
          </a:xfrm>
          <a:prstGeom prst="rect">
            <a:avLst/>
          </a:prstGeom>
          <a:noFill/>
          <a:ln w="76320">
            <a:solidFill>
              <a:srgbClr val="A50021"/>
            </a:solidFill>
            <a:miter lim="800000"/>
            <a:headEnd/>
            <a:tailEnd/>
          </a:ln>
          <a:extLst>
            <a:ext uri="{909E8E84-426E-40dd-AFC4-6F175D3DCCD1}">
              <a14:hiddenFill xmlns:a14="http://schemas.microsoft.com/office/drawing/2010/main" xmlns="">
                <a:solidFill>
                  <a:srgbClr val="FFFFFF"/>
                </a:solidFill>
              </a14:hiddenFill>
            </a:ext>
          </a:extLst>
        </p:spPr>
        <p:txBody>
          <a:bodyPr wrap="none" lIns="80519" tIns="40258" rIns="80519" bIns="40258" anchor="ctr"/>
          <a:lstStyle/>
          <a:p>
            <a:pPr defTabSz="397830">
              <a:lnSpc>
                <a:spcPct val="93000"/>
              </a:lnSpc>
              <a:buClr>
                <a:srgbClr val="000000"/>
              </a:buClr>
              <a:buSzPct val="100000"/>
            </a:pPr>
            <a:endParaRPr lang="en-US" sz="2206">
              <a:solidFill>
                <a:srgbClr val="FFFFFF"/>
              </a:solidFill>
              <a:latin typeface="Arial" panose="020B0604020202020204" pitchFamily="34" charset="0"/>
              <a:cs typeface="Arial" panose="020B0604020202020204" pitchFamily="34" charset="0"/>
            </a:endParaRPr>
          </a:p>
        </p:txBody>
      </p:sp>
      <p:sp>
        <p:nvSpPr>
          <p:cNvPr id="89099" name="Text Box 11"/>
          <p:cNvSpPr txBox="1">
            <a:spLocks noChangeArrowheads="1"/>
          </p:cNvSpPr>
          <p:nvPr/>
        </p:nvSpPr>
        <p:spPr bwMode="auto">
          <a:xfrm>
            <a:off x="8597030" y="94464"/>
            <a:ext cx="254902" cy="389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706" tIns="45013" rIns="89706" bIns="45013"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1213"/>
              </a:spcBef>
              <a:buClr>
                <a:srgbClr val="FFA27C"/>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pPr>
            <a:r>
              <a:rPr lang="en-GB" sz="1941">
                <a:solidFill>
                  <a:srgbClr val="FFA27C"/>
                </a:solidFill>
                <a:latin typeface="Arial" panose="020B0604020202020204" pitchFamily="34" charset="0"/>
                <a:cs typeface="Arial" panose="020B0604020202020204" pitchFamily="34" charset="0"/>
              </a:rPr>
              <a:t> </a:t>
            </a:r>
          </a:p>
        </p:txBody>
      </p:sp>
      <p:sp>
        <p:nvSpPr>
          <p:cNvPr id="89100" name="Text Box 12"/>
          <p:cNvSpPr txBox="1">
            <a:spLocks noChangeArrowheads="1"/>
          </p:cNvSpPr>
          <p:nvPr/>
        </p:nvSpPr>
        <p:spPr bwMode="auto">
          <a:xfrm>
            <a:off x="2982166" y="3024188"/>
            <a:ext cx="1306886" cy="362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397830">
              <a:spcBef>
                <a:spcPts val="1103"/>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pPr>
            <a:r>
              <a:rPr lang="ar-JO" sz="1765" b="1" dirty="0">
                <a:solidFill>
                  <a:srgbClr val="FFFFFF"/>
                </a:solidFill>
                <a:latin typeface="Arial" panose="020B0604020202020204" pitchFamily="34" charset="0"/>
                <a:cs typeface="Arial" panose="020B0604020202020204" pitchFamily="34" charset="0"/>
              </a:rPr>
              <a:t>روما</a:t>
            </a:r>
            <a:r>
              <a:rPr lang="en-GB" sz="1765" b="1" dirty="0">
                <a:solidFill>
                  <a:srgbClr val="FFFFFF"/>
                </a:solidFill>
                <a:latin typeface="Arial" panose="020B0604020202020204" pitchFamily="34" charset="0"/>
                <a:cs typeface="Arial" panose="020B0604020202020204" pitchFamily="34" charset="0"/>
              </a:rPr>
              <a:t>•</a:t>
            </a:r>
          </a:p>
        </p:txBody>
      </p:sp>
      <p:sp>
        <p:nvSpPr>
          <p:cNvPr id="89101" name="Text Box 13"/>
          <p:cNvSpPr txBox="1">
            <a:spLocks noChangeArrowheads="1"/>
          </p:cNvSpPr>
          <p:nvPr/>
        </p:nvSpPr>
        <p:spPr bwMode="auto">
          <a:xfrm>
            <a:off x="4672853" y="3650316"/>
            <a:ext cx="298357" cy="579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397830">
              <a:spcBef>
                <a:spcPts val="1985"/>
              </a:spcBef>
              <a:buClr>
                <a:srgbClr val="919191"/>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pPr>
            <a:r>
              <a:rPr lang="en-GB" sz="3177" b="1">
                <a:solidFill>
                  <a:srgbClr val="919191"/>
                </a:solidFill>
                <a:latin typeface="Arial" panose="020B0604020202020204" pitchFamily="34" charset="0"/>
                <a:cs typeface="Arial" panose="020B0604020202020204" pitchFamily="34" charset="0"/>
              </a:rPr>
              <a:t>•</a:t>
            </a:r>
          </a:p>
        </p:txBody>
      </p:sp>
      <p:sp>
        <p:nvSpPr>
          <p:cNvPr id="44046" name="Line 14"/>
          <p:cNvSpPr>
            <a:spLocks noChangeShapeType="1"/>
          </p:cNvSpPr>
          <p:nvPr/>
        </p:nvSpPr>
        <p:spPr bwMode="auto">
          <a:xfrm flipH="1">
            <a:off x="3127843" y="2120713"/>
            <a:ext cx="2456890" cy="2667000"/>
          </a:xfrm>
          <a:prstGeom prst="line">
            <a:avLst/>
          </a:prstGeom>
          <a:noFill/>
          <a:ln w="57240">
            <a:solidFill>
              <a:srgbClr val="FC0128"/>
            </a:solidFill>
            <a:miter lim="800000"/>
            <a:headEnd type="triangle" w="med" len="med"/>
            <a:tailEnd type="triangle" w="med" len="med"/>
          </a:ln>
          <a:effectLst>
            <a:outerShdw blurRad="63500" dist="71785" dir="2700000" algn="ctr" rotWithShape="0">
              <a:srgbClr val="040404"/>
            </a:outerShdw>
          </a:effectLst>
        </p:spPr>
        <p:txBody>
          <a:bodyPr lIns="80519" tIns="40258" rIns="80519" bIns="40258"/>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44047" name="Freeform 15"/>
          <p:cNvSpPr>
            <a:spLocks noChangeArrowheads="1"/>
          </p:cNvSpPr>
          <p:nvPr/>
        </p:nvSpPr>
        <p:spPr bwMode="auto">
          <a:xfrm>
            <a:off x="676556" y="4289051"/>
            <a:ext cx="5744415" cy="2022662"/>
          </a:xfrm>
          <a:custGeom>
            <a:avLst/>
            <a:gdLst/>
            <a:ahLst/>
            <a:cxnLst>
              <a:cxn ang="0">
                <a:pos x="0" y="34"/>
              </a:cxn>
              <a:cxn ang="0">
                <a:pos x="224" y="2"/>
              </a:cxn>
              <a:cxn ang="0">
                <a:pos x="472" y="18"/>
              </a:cxn>
              <a:cxn ang="0">
                <a:pos x="744" y="82"/>
              </a:cxn>
              <a:cxn ang="0">
                <a:pos x="1328" y="82"/>
              </a:cxn>
              <a:cxn ang="0">
                <a:pos x="1384" y="122"/>
              </a:cxn>
              <a:cxn ang="0">
                <a:pos x="1480" y="234"/>
              </a:cxn>
              <a:cxn ang="0">
                <a:pos x="1536" y="354"/>
              </a:cxn>
              <a:cxn ang="0">
                <a:pos x="1576" y="402"/>
              </a:cxn>
              <a:cxn ang="0">
                <a:pos x="1624" y="442"/>
              </a:cxn>
              <a:cxn ang="0">
                <a:pos x="1664" y="514"/>
              </a:cxn>
              <a:cxn ang="0">
                <a:pos x="1680" y="538"/>
              </a:cxn>
              <a:cxn ang="0">
                <a:pos x="1776" y="578"/>
              </a:cxn>
              <a:cxn ang="0">
                <a:pos x="1832" y="674"/>
              </a:cxn>
              <a:cxn ang="0">
                <a:pos x="1856" y="682"/>
              </a:cxn>
              <a:cxn ang="0">
                <a:pos x="1904" y="714"/>
              </a:cxn>
              <a:cxn ang="0">
                <a:pos x="1928" y="730"/>
              </a:cxn>
              <a:cxn ang="0">
                <a:pos x="1968" y="762"/>
              </a:cxn>
              <a:cxn ang="0">
                <a:pos x="2008" y="802"/>
              </a:cxn>
              <a:cxn ang="0">
                <a:pos x="2136" y="834"/>
              </a:cxn>
              <a:cxn ang="0">
                <a:pos x="2216" y="954"/>
              </a:cxn>
              <a:cxn ang="0">
                <a:pos x="2264" y="970"/>
              </a:cxn>
              <a:cxn ang="0">
                <a:pos x="2312" y="1002"/>
              </a:cxn>
              <a:cxn ang="0">
                <a:pos x="2368" y="1106"/>
              </a:cxn>
              <a:cxn ang="0">
                <a:pos x="2392" y="1130"/>
              </a:cxn>
              <a:cxn ang="0">
                <a:pos x="2472" y="1154"/>
              </a:cxn>
              <a:cxn ang="0">
                <a:pos x="2496" y="1162"/>
              </a:cxn>
              <a:cxn ang="0">
                <a:pos x="2576" y="1138"/>
              </a:cxn>
              <a:cxn ang="0">
                <a:pos x="2640" y="986"/>
              </a:cxn>
              <a:cxn ang="0">
                <a:pos x="2736" y="930"/>
              </a:cxn>
              <a:cxn ang="0">
                <a:pos x="2832" y="874"/>
              </a:cxn>
              <a:cxn ang="0">
                <a:pos x="2904" y="866"/>
              </a:cxn>
              <a:cxn ang="0">
                <a:pos x="2928" y="858"/>
              </a:cxn>
              <a:cxn ang="0">
                <a:pos x="3168" y="914"/>
              </a:cxn>
              <a:cxn ang="0">
                <a:pos x="3312" y="1010"/>
              </a:cxn>
              <a:cxn ang="0">
                <a:pos x="3360" y="1026"/>
              </a:cxn>
              <a:cxn ang="0">
                <a:pos x="3504" y="1122"/>
              </a:cxn>
              <a:cxn ang="0">
                <a:pos x="3632" y="1162"/>
              </a:cxn>
              <a:cxn ang="0">
                <a:pos x="3680" y="1178"/>
              </a:cxn>
              <a:cxn ang="0">
                <a:pos x="3728" y="1274"/>
              </a:cxn>
            </a:cxnLst>
            <a:rect l="0" t="0" r="r" b="b"/>
            <a:pathLst>
              <a:path w="3728" h="1274">
                <a:moveTo>
                  <a:pt x="0" y="34"/>
                </a:moveTo>
                <a:cubicBezTo>
                  <a:pt x="78" y="26"/>
                  <a:pt x="144" y="8"/>
                  <a:pt x="224" y="2"/>
                </a:cubicBezTo>
                <a:cubicBezTo>
                  <a:pt x="297" y="4"/>
                  <a:pt x="392" y="0"/>
                  <a:pt x="472" y="18"/>
                </a:cubicBezTo>
                <a:cubicBezTo>
                  <a:pt x="565" y="38"/>
                  <a:pt x="648" y="72"/>
                  <a:pt x="744" y="82"/>
                </a:cubicBezTo>
                <a:cubicBezTo>
                  <a:pt x="759" y="81"/>
                  <a:pt x="1211" y="64"/>
                  <a:pt x="1328" y="82"/>
                </a:cubicBezTo>
                <a:cubicBezTo>
                  <a:pt x="1350" y="85"/>
                  <a:pt x="1364" y="109"/>
                  <a:pt x="1384" y="122"/>
                </a:cubicBezTo>
                <a:cubicBezTo>
                  <a:pt x="1411" y="162"/>
                  <a:pt x="1457" y="188"/>
                  <a:pt x="1480" y="234"/>
                </a:cubicBezTo>
                <a:cubicBezTo>
                  <a:pt x="1499" y="272"/>
                  <a:pt x="1507" y="319"/>
                  <a:pt x="1536" y="354"/>
                </a:cubicBezTo>
                <a:cubicBezTo>
                  <a:pt x="1549" y="370"/>
                  <a:pt x="1561" y="387"/>
                  <a:pt x="1576" y="402"/>
                </a:cubicBezTo>
                <a:cubicBezTo>
                  <a:pt x="1622" y="448"/>
                  <a:pt x="1578" y="383"/>
                  <a:pt x="1624" y="442"/>
                </a:cubicBezTo>
                <a:cubicBezTo>
                  <a:pt x="1694" y="532"/>
                  <a:pt x="1635" y="456"/>
                  <a:pt x="1664" y="514"/>
                </a:cubicBezTo>
                <a:cubicBezTo>
                  <a:pt x="1668" y="522"/>
                  <a:pt x="1671" y="532"/>
                  <a:pt x="1680" y="538"/>
                </a:cubicBezTo>
                <a:cubicBezTo>
                  <a:pt x="1710" y="557"/>
                  <a:pt x="1745" y="557"/>
                  <a:pt x="1776" y="578"/>
                </a:cubicBezTo>
                <a:cubicBezTo>
                  <a:pt x="1789" y="598"/>
                  <a:pt x="1812" y="667"/>
                  <a:pt x="1832" y="674"/>
                </a:cubicBezTo>
                <a:cubicBezTo>
                  <a:pt x="1840" y="676"/>
                  <a:pt x="1848" y="677"/>
                  <a:pt x="1856" y="682"/>
                </a:cubicBezTo>
                <a:cubicBezTo>
                  <a:pt x="1872" y="691"/>
                  <a:pt x="1888" y="703"/>
                  <a:pt x="1904" y="714"/>
                </a:cubicBezTo>
                <a:cubicBezTo>
                  <a:pt x="1912" y="719"/>
                  <a:pt x="1928" y="730"/>
                  <a:pt x="1928" y="730"/>
                </a:cubicBezTo>
                <a:cubicBezTo>
                  <a:pt x="1973" y="798"/>
                  <a:pt x="1912" y="717"/>
                  <a:pt x="1968" y="762"/>
                </a:cubicBezTo>
                <a:cubicBezTo>
                  <a:pt x="2009" y="794"/>
                  <a:pt x="1956" y="779"/>
                  <a:pt x="2008" y="802"/>
                </a:cubicBezTo>
                <a:cubicBezTo>
                  <a:pt x="2047" y="818"/>
                  <a:pt x="2094" y="820"/>
                  <a:pt x="2136" y="834"/>
                </a:cubicBezTo>
                <a:cubicBezTo>
                  <a:pt x="2148" y="884"/>
                  <a:pt x="2158" y="934"/>
                  <a:pt x="2216" y="954"/>
                </a:cubicBezTo>
                <a:cubicBezTo>
                  <a:pt x="2232" y="959"/>
                  <a:pt x="2249" y="960"/>
                  <a:pt x="2264" y="970"/>
                </a:cubicBezTo>
                <a:cubicBezTo>
                  <a:pt x="2280" y="980"/>
                  <a:pt x="2312" y="1002"/>
                  <a:pt x="2312" y="1002"/>
                </a:cubicBezTo>
                <a:cubicBezTo>
                  <a:pt x="2329" y="1073"/>
                  <a:pt x="2317" y="1064"/>
                  <a:pt x="2368" y="1106"/>
                </a:cubicBezTo>
                <a:cubicBezTo>
                  <a:pt x="2376" y="1113"/>
                  <a:pt x="2382" y="1124"/>
                  <a:pt x="2392" y="1130"/>
                </a:cubicBezTo>
                <a:cubicBezTo>
                  <a:pt x="2416" y="1143"/>
                  <a:pt x="2445" y="1145"/>
                  <a:pt x="2472" y="1154"/>
                </a:cubicBezTo>
                <a:cubicBezTo>
                  <a:pt x="2480" y="1156"/>
                  <a:pt x="2496" y="1162"/>
                  <a:pt x="2496" y="1162"/>
                </a:cubicBezTo>
                <a:cubicBezTo>
                  <a:pt x="2511" y="1159"/>
                  <a:pt x="2561" y="1160"/>
                  <a:pt x="2576" y="1138"/>
                </a:cubicBezTo>
                <a:cubicBezTo>
                  <a:pt x="2602" y="1095"/>
                  <a:pt x="2593" y="1017"/>
                  <a:pt x="2640" y="986"/>
                </a:cubicBezTo>
                <a:cubicBezTo>
                  <a:pt x="2673" y="963"/>
                  <a:pt x="2702" y="948"/>
                  <a:pt x="2736" y="930"/>
                </a:cubicBezTo>
                <a:cubicBezTo>
                  <a:pt x="2771" y="910"/>
                  <a:pt x="2794" y="886"/>
                  <a:pt x="2832" y="874"/>
                </a:cubicBezTo>
                <a:cubicBezTo>
                  <a:pt x="2871" y="887"/>
                  <a:pt x="2848" y="884"/>
                  <a:pt x="2904" y="866"/>
                </a:cubicBezTo>
                <a:cubicBezTo>
                  <a:pt x="2912" y="863"/>
                  <a:pt x="2928" y="858"/>
                  <a:pt x="2928" y="858"/>
                </a:cubicBezTo>
                <a:cubicBezTo>
                  <a:pt x="3006" y="864"/>
                  <a:pt x="3099" y="868"/>
                  <a:pt x="3168" y="914"/>
                </a:cubicBezTo>
                <a:cubicBezTo>
                  <a:pt x="3190" y="948"/>
                  <a:pt x="3270" y="991"/>
                  <a:pt x="3312" y="1010"/>
                </a:cubicBezTo>
                <a:cubicBezTo>
                  <a:pt x="3327" y="1016"/>
                  <a:pt x="3345" y="1016"/>
                  <a:pt x="3360" y="1026"/>
                </a:cubicBezTo>
                <a:cubicBezTo>
                  <a:pt x="3393" y="1048"/>
                  <a:pt x="3465" y="1109"/>
                  <a:pt x="3504" y="1122"/>
                </a:cubicBezTo>
                <a:cubicBezTo>
                  <a:pt x="3546" y="1136"/>
                  <a:pt x="3589" y="1149"/>
                  <a:pt x="3632" y="1162"/>
                </a:cubicBezTo>
                <a:cubicBezTo>
                  <a:pt x="3648" y="1166"/>
                  <a:pt x="3680" y="1178"/>
                  <a:pt x="3680" y="1178"/>
                </a:cubicBezTo>
                <a:cubicBezTo>
                  <a:pt x="3694" y="1220"/>
                  <a:pt x="3728" y="1216"/>
                  <a:pt x="3728" y="1274"/>
                </a:cubicBezTo>
              </a:path>
            </a:pathLst>
          </a:custGeom>
          <a:noFill/>
          <a:ln w="76320">
            <a:solidFill>
              <a:srgbClr val="FC0128"/>
            </a:solidFill>
            <a:round/>
            <a:headEnd/>
            <a:tailEnd/>
          </a:ln>
          <a:effectLst>
            <a:outerShdw blurRad="63500" dist="71785" dir="2700000" algn="ctr" rotWithShape="0">
              <a:srgbClr val="040404"/>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44048" name="Freeform 16"/>
          <p:cNvSpPr>
            <a:spLocks noChangeArrowheads="1"/>
          </p:cNvSpPr>
          <p:nvPr/>
        </p:nvSpPr>
        <p:spPr bwMode="auto">
          <a:xfrm>
            <a:off x="3351961" y="927287"/>
            <a:ext cx="2501713" cy="1371320"/>
          </a:xfrm>
          <a:custGeom>
            <a:avLst/>
            <a:gdLst/>
            <a:ahLst/>
            <a:cxnLst>
              <a:cxn ang="0">
                <a:pos x="0" y="0"/>
              </a:cxn>
              <a:cxn ang="0">
                <a:pos x="24" y="8"/>
              </a:cxn>
              <a:cxn ang="0">
                <a:pos x="40" y="56"/>
              </a:cxn>
              <a:cxn ang="0">
                <a:pos x="72" y="264"/>
              </a:cxn>
              <a:cxn ang="0">
                <a:pos x="64" y="320"/>
              </a:cxn>
              <a:cxn ang="0">
                <a:pos x="48" y="368"/>
              </a:cxn>
              <a:cxn ang="0">
                <a:pos x="56" y="392"/>
              </a:cxn>
              <a:cxn ang="0">
                <a:pos x="80" y="400"/>
              </a:cxn>
              <a:cxn ang="0">
                <a:pos x="152" y="440"/>
              </a:cxn>
              <a:cxn ang="0">
                <a:pos x="224" y="528"/>
              </a:cxn>
              <a:cxn ang="0">
                <a:pos x="336" y="536"/>
              </a:cxn>
              <a:cxn ang="0">
                <a:pos x="456" y="608"/>
              </a:cxn>
              <a:cxn ang="0">
                <a:pos x="512" y="688"/>
              </a:cxn>
              <a:cxn ang="0">
                <a:pos x="632" y="736"/>
              </a:cxn>
              <a:cxn ang="0">
                <a:pos x="808" y="672"/>
              </a:cxn>
              <a:cxn ang="0">
                <a:pos x="944" y="672"/>
              </a:cxn>
              <a:cxn ang="0">
                <a:pos x="992" y="648"/>
              </a:cxn>
              <a:cxn ang="0">
                <a:pos x="1088" y="664"/>
              </a:cxn>
              <a:cxn ang="0">
                <a:pos x="1144" y="648"/>
              </a:cxn>
              <a:cxn ang="0">
                <a:pos x="1200" y="656"/>
              </a:cxn>
              <a:cxn ang="0">
                <a:pos x="1248" y="672"/>
              </a:cxn>
              <a:cxn ang="0">
                <a:pos x="1280" y="664"/>
              </a:cxn>
              <a:cxn ang="0">
                <a:pos x="1328" y="648"/>
              </a:cxn>
              <a:cxn ang="0">
                <a:pos x="1416" y="664"/>
              </a:cxn>
              <a:cxn ang="0">
                <a:pos x="1512" y="736"/>
              </a:cxn>
              <a:cxn ang="0">
                <a:pos x="1576" y="752"/>
              </a:cxn>
              <a:cxn ang="0">
                <a:pos x="1624" y="864"/>
              </a:cxn>
            </a:cxnLst>
            <a:rect l="0" t="0" r="r" b="b"/>
            <a:pathLst>
              <a:path w="1624" h="864">
                <a:moveTo>
                  <a:pt x="0" y="0"/>
                </a:moveTo>
                <a:cubicBezTo>
                  <a:pt x="8" y="2"/>
                  <a:pt x="19" y="1"/>
                  <a:pt x="24" y="8"/>
                </a:cubicBezTo>
                <a:cubicBezTo>
                  <a:pt x="33" y="21"/>
                  <a:pt x="40" y="56"/>
                  <a:pt x="40" y="56"/>
                </a:cubicBezTo>
                <a:cubicBezTo>
                  <a:pt x="45" y="125"/>
                  <a:pt x="49" y="196"/>
                  <a:pt x="72" y="264"/>
                </a:cubicBezTo>
                <a:cubicBezTo>
                  <a:pt x="69" y="282"/>
                  <a:pt x="68" y="301"/>
                  <a:pt x="64" y="320"/>
                </a:cubicBezTo>
                <a:cubicBezTo>
                  <a:pt x="60" y="336"/>
                  <a:pt x="48" y="368"/>
                  <a:pt x="48" y="368"/>
                </a:cubicBezTo>
                <a:cubicBezTo>
                  <a:pt x="50" y="376"/>
                  <a:pt x="50" y="386"/>
                  <a:pt x="56" y="392"/>
                </a:cubicBezTo>
                <a:cubicBezTo>
                  <a:pt x="61" y="397"/>
                  <a:pt x="72" y="395"/>
                  <a:pt x="80" y="400"/>
                </a:cubicBezTo>
                <a:cubicBezTo>
                  <a:pt x="162" y="445"/>
                  <a:pt x="97" y="421"/>
                  <a:pt x="152" y="440"/>
                </a:cubicBezTo>
                <a:cubicBezTo>
                  <a:pt x="162" y="456"/>
                  <a:pt x="192" y="522"/>
                  <a:pt x="224" y="528"/>
                </a:cubicBezTo>
                <a:cubicBezTo>
                  <a:pt x="260" y="534"/>
                  <a:pt x="298" y="533"/>
                  <a:pt x="336" y="536"/>
                </a:cubicBezTo>
                <a:cubicBezTo>
                  <a:pt x="381" y="551"/>
                  <a:pt x="425" y="568"/>
                  <a:pt x="456" y="608"/>
                </a:cubicBezTo>
                <a:cubicBezTo>
                  <a:pt x="459" y="612"/>
                  <a:pt x="501" y="678"/>
                  <a:pt x="512" y="688"/>
                </a:cubicBezTo>
                <a:cubicBezTo>
                  <a:pt x="552" y="723"/>
                  <a:pt x="580" y="727"/>
                  <a:pt x="632" y="736"/>
                </a:cubicBezTo>
                <a:cubicBezTo>
                  <a:pt x="694" y="727"/>
                  <a:pt x="754" y="707"/>
                  <a:pt x="808" y="672"/>
                </a:cubicBezTo>
                <a:cubicBezTo>
                  <a:pt x="857" y="676"/>
                  <a:pt x="897" y="687"/>
                  <a:pt x="944" y="672"/>
                </a:cubicBezTo>
                <a:cubicBezTo>
                  <a:pt x="947" y="670"/>
                  <a:pt x="984" y="650"/>
                  <a:pt x="992" y="648"/>
                </a:cubicBezTo>
                <a:cubicBezTo>
                  <a:pt x="1024" y="652"/>
                  <a:pt x="1055" y="664"/>
                  <a:pt x="1088" y="664"/>
                </a:cubicBezTo>
                <a:cubicBezTo>
                  <a:pt x="1107" y="664"/>
                  <a:pt x="1125" y="652"/>
                  <a:pt x="1144" y="648"/>
                </a:cubicBezTo>
                <a:cubicBezTo>
                  <a:pt x="1162" y="650"/>
                  <a:pt x="1181" y="651"/>
                  <a:pt x="1200" y="656"/>
                </a:cubicBezTo>
                <a:cubicBezTo>
                  <a:pt x="1216" y="659"/>
                  <a:pt x="1248" y="672"/>
                  <a:pt x="1248" y="672"/>
                </a:cubicBezTo>
                <a:cubicBezTo>
                  <a:pt x="1258" y="669"/>
                  <a:pt x="1269" y="667"/>
                  <a:pt x="1280" y="664"/>
                </a:cubicBezTo>
                <a:cubicBezTo>
                  <a:pt x="1296" y="659"/>
                  <a:pt x="1328" y="648"/>
                  <a:pt x="1328" y="648"/>
                </a:cubicBezTo>
                <a:cubicBezTo>
                  <a:pt x="1330" y="648"/>
                  <a:pt x="1398" y="652"/>
                  <a:pt x="1416" y="664"/>
                </a:cubicBezTo>
                <a:cubicBezTo>
                  <a:pt x="1445" y="683"/>
                  <a:pt x="1475" y="728"/>
                  <a:pt x="1512" y="736"/>
                </a:cubicBezTo>
                <a:cubicBezTo>
                  <a:pt x="1560" y="745"/>
                  <a:pt x="1539" y="739"/>
                  <a:pt x="1576" y="752"/>
                </a:cubicBezTo>
                <a:cubicBezTo>
                  <a:pt x="1610" y="803"/>
                  <a:pt x="1624" y="796"/>
                  <a:pt x="1624" y="864"/>
                </a:cubicBezTo>
              </a:path>
            </a:pathLst>
          </a:custGeom>
          <a:noFill/>
          <a:ln w="76320">
            <a:solidFill>
              <a:srgbClr val="FC0128"/>
            </a:solidFill>
            <a:round/>
            <a:headEnd/>
            <a:tailEnd/>
          </a:ln>
          <a:effectLst>
            <a:outerShdw blurRad="63500" dist="71785" dir="2700000" algn="ctr" rotWithShape="0">
              <a:srgbClr val="040404"/>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44049" name="Freeform 17"/>
          <p:cNvSpPr>
            <a:spLocks noChangeArrowheads="1"/>
          </p:cNvSpPr>
          <p:nvPr/>
        </p:nvSpPr>
        <p:spPr bwMode="auto">
          <a:xfrm>
            <a:off x="6926636" y="3010181"/>
            <a:ext cx="308162" cy="3297331"/>
          </a:xfrm>
          <a:custGeom>
            <a:avLst/>
            <a:gdLst/>
            <a:ahLst/>
            <a:cxnLst>
              <a:cxn ang="0">
                <a:pos x="48" y="0"/>
              </a:cxn>
              <a:cxn ang="0">
                <a:pos x="120" y="16"/>
              </a:cxn>
              <a:cxn ang="0">
                <a:pos x="152" y="88"/>
              </a:cxn>
              <a:cxn ang="0">
                <a:pos x="128" y="280"/>
              </a:cxn>
              <a:cxn ang="0">
                <a:pos x="120" y="352"/>
              </a:cxn>
              <a:cxn ang="0">
                <a:pos x="48" y="416"/>
              </a:cxn>
              <a:cxn ang="0">
                <a:pos x="0" y="496"/>
              </a:cxn>
              <a:cxn ang="0">
                <a:pos x="8" y="616"/>
              </a:cxn>
              <a:cxn ang="0">
                <a:pos x="88" y="720"/>
              </a:cxn>
              <a:cxn ang="0">
                <a:pos x="144" y="792"/>
              </a:cxn>
              <a:cxn ang="0">
                <a:pos x="176" y="880"/>
              </a:cxn>
              <a:cxn ang="0">
                <a:pos x="200" y="1096"/>
              </a:cxn>
              <a:cxn ang="0">
                <a:pos x="96" y="1288"/>
              </a:cxn>
              <a:cxn ang="0">
                <a:pos x="112" y="1424"/>
              </a:cxn>
              <a:cxn ang="0">
                <a:pos x="136" y="1504"/>
              </a:cxn>
              <a:cxn ang="0">
                <a:pos x="200" y="1824"/>
              </a:cxn>
              <a:cxn ang="0">
                <a:pos x="168" y="1992"/>
              </a:cxn>
              <a:cxn ang="0">
                <a:pos x="152" y="2016"/>
              </a:cxn>
              <a:cxn ang="0">
                <a:pos x="128" y="2072"/>
              </a:cxn>
            </a:cxnLst>
            <a:rect l="0" t="0" r="r" b="b"/>
            <a:pathLst>
              <a:path w="200" h="2077">
                <a:moveTo>
                  <a:pt x="48" y="0"/>
                </a:moveTo>
                <a:cubicBezTo>
                  <a:pt x="48" y="0"/>
                  <a:pt x="109" y="7"/>
                  <a:pt x="120" y="16"/>
                </a:cubicBezTo>
                <a:cubicBezTo>
                  <a:pt x="140" y="32"/>
                  <a:pt x="152" y="88"/>
                  <a:pt x="152" y="88"/>
                </a:cubicBezTo>
                <a:cubicBezTo>
                  <a:pt x="144" y="152"/>
                  <a:pt x="137" y="216"/>
                  <a:pt x="128" y="280"/>
                </a:cubicBezTo>
                <a:cubicBezTo>
                  <a:pt x="124" y="303"/>
                  <a:pt x="130" y="330"/>
                  <a:pt x="120" y="352"/>
                </a:cubicBezTo>
                <a:cubicBezTo>
                  <a:pt x="107" y="378"/>
                  <a:pt x="72" y="399"/>
                  <a:pt x="48" y="416"/>
                </a:cubicBezTo>
                <a:cubicBezTo>
                  <a:pt x="30" y="442"/>
                  <a:pt x="17" y="469"/>
                  <a:pt x="0" y="496"/>
                </a:cubicBezTo>
                <a:cubicBezTo>
                  <a:pt x="2" y="536"/>
                  <a:pt x="1" y="576"/>
                  <a:pt x="8" y="616"/>
                </a:cubicBezTo>
                <a:cubicBezTo>
                  <a:pt x="15" y="660"/>
                  <a:pt x="66" y="687"/>
                  <a:pt x="88" y="720"/>
                </a:cubicBezTo>
                <a:cubicBezTo>
                  <a:pt x="105" y="745"/>
                  <a:pt x="128" y="764"/>
                  <a:pt x="144" y="792"/>
                </a:cubicBezTo>
                <a:cubicBezTo>
                  <a:pt x="160" y="820"/>
                  <a:pt x="165" y="849"/>
                  <a:pt x="176" y="880"/>
                </a:cubicBezTo>
                <a:cubicBezTo>
                  <a:pt x="181" y="956"/>
                  <a:pt x="189" y="1021"/>
                  <a:pt x="200" y="1096"/>
                </a:cubicBezTo>
                <a:cubicBezTo>
                  <a:pt x="182" y="1167"/>
                  <a:pt x="136" y="1227"/>
                  <a:pt x="96" y="1288"/>
                </a:cubicBezTo>
                <a:cubicBezTo>
                  <a:pt x="108" y="1467"/>
                  <a:pt x="91" y="1351"/>
                  <a:pt x="112" y="1424"/>
                </a:cubicBezTo>
                <a:cubicBezTo>
                  <a:pt x="119" y="1450"/>
                  <a:pt x="136" y="1504"/>
                  <a:pt x="136" y="1504"/>
                </a:cubicBezTo>
                <a:cubicBezTo>
                  <a:pt x="141" y="1628"/>
                  <a:pt x="133" y="1723"/>
                  <a:pt x="200" y="1824"/>
                </a:cubicBezTo>
                <a:cubicBezTo>
                  <a:pt x="193" y="1876"/>
                  <a:pt x="192" y="1943"/>
                  <a:pt x="168" y="1992"/>
                </a:cubicBezTo>
                <a:cubicBezTo>
                  <a:pt x="163" y="2000"/>
                  <a:pt x="155" y="2007"/>
                  <a:pt x="152" y="2016"/>
                </a:cubicBezTo>
                <a:cubicBezTo>
                  <a:pt x="124" y="2077"/>
                  <a:pt x="150" y="2049"/>
                  <a:pt x="128" y="2072"/>
                </a:cubicBezTo>
              </a:path>
            </a:pathLst>
          </a:custGeom>
          <a:noFill/>
          <a:ln w="76320">
            <a:solidFill>
              <a:srgbClr val="FC0128"/>
            </a:solidFill>
            <a:round/>
            <a:headEnd/>
            <a:tailEnd/>
          </a:ln>
          <a:effectLst>
            <a:outerShdw blurRad="63500" dist="71785" dir="2700000" algn="ctr" rotWithShape="0">
              <a:srgbClr val="040404"/>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44050" name="Freeform 18"/>
          <p:cNvSpPr>
            <a:spLocks noChangeArrowheads="1"/>
          </p:cNvSpPr>
          <p:nvPr/>
        </p:nvSpPr>
        <p:spPr bwMode="auto">
          <a:xfrm>
            <a:off x="1679482" y="521074"/>
            <a:ext cx="1215838" cy="799820"/>
          </a:xfrm>
          <a:custGeom>
            <a:avLst/>
            <a:gdLst/>
            <a:ahLst/>
            <a:cxnLst>
              <a:cxn ang="0">
                <a:pos x="701" y="0"/>
              </a:cxn>
              <a:cxn ang="0">
                <a:pos x="685" y="120"/>
              </a:cxn>
              <a:cxn ang="0">
                <a:pos x="677" y="248"/>
              </a:cxn>
              <a:cxn ang="0">
                <a:pos x="757" y="264"/>
              </a:cxn>
              <a:cxn ang="0">
                <a:pos x="789" y="360"/>
              </a:cxn>
              <a:cxn ang="0">
                <a:pos x="757" y="376"/>
              </a:cxn>
              <a:cxn ang="0">
                <a:pos x="677" y="384"/>
              </a:cxn>
              <a:cxn ang="0">
                <a:pos x="693" y="448"/>
              </a:cxn>
              <a:cxn ang="0">
                <a:pos x="549" y="504"/>
              </a:cxn>
              <a:cxn ang="0">
                <a:pos x="413" y="480"/>
              </a:cxn>
              <a:cxn ang="0">
                <a:pos x="333" y="480"/>
              </a:cxn>
              <a:cxn ang="0">
                <a:pos x="253" y="488"/>
              </a:cxn>
              <a:cxn ang="0">
                <a:pos x="197" y="480"/>
              </a:cxn>
              <a:cxn ang="0">
                <a:pos x="229" y="440"/>
              </a:cxn>
              <a:cxn ang="0">
                <a:pos x="413" y="384"/>
              </a:cxn>
              <a:cxn ang="0">
                <a:pos x="381" y="328"/>
              </a:cxn>
              <a:cxn ang="0">
                <a:pos x="301" y="256"/>
              </a:cxn>
              <a:cxn ang="0">
                <a:pos x="413" y="216"/>
              </a:cxn>
              <a:cxn ang="0">
                <a:pos x="405" y="168"/>
              </a:cxn>
              <a:cxn ang="0">
                <a:pos x="317" y="224"/>
              </a:cxn>
              <a:cxn ang="0">
                <a:pos x="117" y="216"/>
              </a:cxn>
              <a:cxn ang="0">
                <a:pos x="61" y="208"/>
              </a:cxn>
              <a:cxn ang="0">
                <a:pos x="37" y="200"/>
              </a:cxn>
              <a:cxn ang="0">
                <a:pos x="13" y="184"/>
              </a:cxn>
              <a:cxn ang="0">
                <a:pos x="37" y="112"/>
              </a:cxn>
              <a:cxn ang="0">
                <a:pos x="61" y="64"/>
              </a:cxn>
              <a:cxn ang="0">
                <a:pos x="109" y="48"/>
              </a:cxn>
              <a:cxn ang="0">
                <a:pos x="117" y="24"/>
              </a:cxn>
              <a:cxn ang="0">
                <a:pos x="133" y="0"/>
              </a:cxn>
            </a:cxnLst>
            <a:rect l="0" t="0" r="r" b="b"/>
            <a:pathLst>
              <a:path w="789" h="504">
                <a:moveTo>
                  <a:pt x="701" y="0"/>
                </a:moveTo>
                <a:cubicBezTo>
                  <a:pt x="720" y="59"/>
                  <a:pt x="719" y="67"/>
                  <a:pt x="685" y="120"/>
                </a:cubicBezTo>
                <a:cubicBezTo>
                  <a:pt x="694" y="174"/>
                  <a:pt x="708" y="200"/>
                  <a:pt x="677" y="248"/>
                </a:cubicBezTo>
                <a:cubicBezTo>
                  <a:pt x="716" y="274"/>
                  <a:pt x="708" y="251"/>
                  <a:pt x="757" y="264"/>
                </a:cubicBezTo>
                <a:cubicBezTo>
                  <a:pt x="764" y="311"/>
                  <a:pt x="775" y="318"/>
                  <a:pt x="789" y="360"/>
                </a:cubicBezTo>
                <a:cubicBezTo>
                  <a:pt x="778" y="365"/>
                  <a:pt x="768" y="373"/>
                  <a:pt x="757" y="376"/>
                </a:cubicBezTo>
                <a:cubicBezTo>
                  <a:pt x="730" y="381"/>
                  <a:pt x="699" y="369"/>
                  <a:pt x="677" y="384"/>
                </a:cubicBezTo>
                <a:cubicBezTo>
                  <a:pt x="671" y="387"/>
                  <a:pt x="689" y="438"/>
                  <a:pt x="693" y="448"/>
                </a:cubicBezTo>
                <a:cubicBezTo>
                  <a:pt x="663" y="492"/>
                  <a:pt x="598" y="495"/>
                  <a:pt x="549" y="504"/>
                </a:cubicBezTo>
                <a:cubicBezTo>
                  <a:pt x="497" y="498"/>
                  <a:pt x="460" y="495"/>
                  <a:pt x="413" y="480"/>
                </a:cubicBezTo>
                <a:cubicBezTo>
                  <a:pt x="338" y="498"/>
                  <a:pt x="431" y="480"/>
                  <a:pt x="333" y="480"/>
                </a:cubicBezTo>
                <a:cubicBezTo>
                  <a:pt x="306" y="480"/>
                  <a:pt x="279" y="485"/>
                  <a:pt x="253" y="488"/>
                </a:cubicBezTo>
                <a:cubicBezTo>
                  <a:pt x="234" y="485"/>
                  <a:pt x="212" y="490"/>
                  <a:pt x="197" y="480"/>
                </a:cubicBezTo>
                <a:cubicBezTo>
                  <a:pt x="183" y="471"/>
                  <a:pt x="210" y="448"/>
                  <a:pt x="229" y="440"/>
                </a:cubicBezTo>
                <a:cubicBezTo>
                  <a:pt x="290" y="412"/>
                  <a:pt x="345" y="392"/>
                  <a:pt x="413" y="384"/>
                </a:cubicBezTo>
                <a:cubicBezTo>
                  <a:pt x="440" y="342"/>
                  <a:pt x="420" y="341"/>
                  <a:pt x="381" y="328"/>
                </a:cubicBezTo>
                <a:cubicBezTo>
                  <a:pt x="365" y="282"/>
                  <a:pt x="347" y="267"/>
                  <a:pt x="301" y="256"/>
                </a:cubicBezTo>
                <a:cubicBezTo>
                  <a:pt x="334" y="233"/>
                  <a:pt x="373" y="225"/>
                  <a:pt x="413" y="216"/>
                </a:cubicBezTo>
                <a:cubicBezTo>
                  <a:pt x="410" y="200"/>
                  <a:pt x="419" y="175"/>
                  <a:pt x="405" y="168"/>
                </a:cubicBezTo>
                <a:cubicBezTo>
                  <a:pt x="349" y="137"/>
                  <a:pt x="328" y="190"/>
                  <a:pt x="317" y="224"/>
                </a:cubicBezTo>
                <a:cubicBezTo>
                  <a:pt x="208" y="196"/>
                  <a:pt x="274" y="206"/>
                  <a:pt x="117" y="216"/>
                </a:cubicBezTo>
                <a:cubicBezTo>
                  <a:pt x="21" y="247"/>
                  <a:pt x="94" y="241"/>
                  <a:pt x="61" y="208"/>
                </a:cubicBezTo>
                <a:cubicBezTo>
                  <a:pt x="55" y="202"/>
                  <a:pt x="44" y="203"/>
                  <a:pt x="37" y="200"/>
                </a:cubicBezTo>
                <a:cubicBezTo>
                  <a:pt x="28" y="195"/>
                  <a:pt x="21" y="189"/>
                  <a:pt x="13" y="184"/>
                </a:cubicBezTo>
                <a:cubicBezTo>
                  <a:pt x="0" y="147"/>
                  <a:pt x="9" y="139"/>
                  <a:pt x="37" y="112"/>
                </a:cubicBezTo>
                <a:cubicBezTo>
                  <a:pt x="41" y="98"/>
                  <a:pt x="47" y="72"/>
                  <a:pt x="61" y="64"/>
                </a:cubicBezTo>
                <a:cubicBezTo>
                  <a:pt x="75" y="55"/>
                  <a:pt x="109" y="48"/>
                  <a:pt x="109" y="48"/>
                </a:cubicBezTo>
                <a:cubicBezTo>
                  <a:pt x="111" y="40"/>
                  <a:pt x="113" y="31"/>
                  <a:pt x="117" y="24"/>
                </a:cubicBezTo>
                <a:cubicBezTo>
                  <a:pt x="121" y="15"/>
                  <a:pt x="133" y="0"/>
                  <a:pt x="133" y="0"/>
                </a:cubicBezTo>
              </a:path>
            </a:pathLst>
          </a:custGeom>
          <a:noFill/>
          <a:ln w="76320">
            <a:solidFill>
              <a:srgbClr val="FC0128"/>
            </a:solidFill>
            <a:round/>
            <a:headEnd/>
            <a:tailEnd/>
          </a:ln>
          <a:effectLst>
            <a:outerShdw blurRad="63500" dist="71785" dir="2700000" algn="ctr" rotWithShape="0">
              <a:srgbClr val="040404"/>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44051" name="Line 19"/>
          <p:cNvSpPr>
            <a:spLocks noChangeShapeType="1"/>
          </p:cNvSpPr>
          <p:nvPr/>
        </p:nvSpPr>
        <p:spPr bwMode="auto">
          <a:xfrm>
            <a:off x="1983442" y="177894"/>
            <a:ext cx="5102879" cy="6336926"/>
          </a:xfrm>
          <a:prstGeom prst="line">
            <a:avLst/>
          </a:prstGeom>
          <a:noFill/>
          <a:ln w="57240">
            <a:solidFill>
              <a:srgbClr val="FC0128"/>
            </a:solidFill>
            <a:miter lim="800000"/>
            <a:headEnd type="triangle" w="med" len="med"/>
            <a:tailEnd type="triangle" w="med" len="med"/>
          </a:ln>
          <a:effectLst>
            <a:outerShdw blurRad="63500" dist="113503" dir="1593903" algn="ctr" rotWithShape="0">
              <a:srgbClr val="040404"/>
            </a:outerShdw>
          </a:effectLst>
        </p:spPr>
        <p:txBody>
          <a:bodyPr lIns="80519" tIns="40258" rIns="80519" bIns="40258"/>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96277" name="Text Box 20"/>
          <p:cNvSpPr txBox="1">
            <a:spLocks noChangeArrowheads="1"/>
          </p:cNvSpPr>
          <p:nvPr/>
        </p:nvSpPr>
        <p:spPr bwMode="auto">
          <a:xfrm>
            <a:off x="1092573" y="3985094"/>
            <a:ext cx="2539534" cy="634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399880">
              <a:spcBef>
                <a:spcPts val="2206"/>
              </a:spcBef>
              <a:buClr>
                <a:srgbClr val="0033CC"/>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3530" b="1" dirty="0">
                <a:solidFill>
                  <a:srgbClr val="0033CC"/>
                </a:solidFill>
                <a:effectLst>
                  <a:glow rad="152400">
                    <a:srgbClr val="FFFFFF"/>
                  </a:glow>
                </a:effectLst>
                <a:latin typeface="Arial" panose="020B0604020202020204" pitchFamily="34" charset="0"/>
                <a:cs typeface="Arial" panose="020B0604020202020204" pitchFamily="34" charset="0"/>
              </a:rPr>
              <a:t>أفريقيا</a:t>
            </a:r>
            <a:endParaRPr lang="en-GB" sz="3530" b="1" dirty="0">
              <a:solidFill>
                <a:srgbClr val="0033CC"/>
              </a:solidFill>
              <a:effectLst>
                <a:glow rad="152400">
                  <a:srgbClr val="FFFFFF"/>
                </a:glow>
              </a:effectLst>
              <a:latin typeface="Arial" panose="020B0604020202020204" pitchFamily="34" charset="0"/>
              <a:cs typeface="Arial" panose="020B0604020202020204" pitchFamily="34" charset="0"/>
            </a:endParaRPr>
          </a:p>
        </p:txBody>
      </p:sp>
      <p:sp>
        <p:nvSpPr>
          <p:cNvPr id="96278" name="Text Box 21"/>
          <p:cNvSpPr txBox="1">
            <a:spLocks noChangeArrowheads="1"/>
          </p:cNvSpPr>
          <p:nvPr/>
        </p:nvSpPr>
        <p:spPr bwMode="auto">
          <a:xfrm>
            <a:off x="6591860" y="5053869"/>
            <a:ext cx="1624853" cy="5117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399880">
              <a:spcBef>
                <a:spcPts val="1710"/>
              </a:spcBef>
              <a:buClr>
                <a:srgbClr val="0033CC"/>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2735" b="1" dirty="0">
                <a:solidFill>
                  <a:srgbClr val="0033CC"/>
                </a:solidFill>
                <a:effectLst>
                  <a:glow rad="152400">
                    <a:srgbClr val="FFFFFF"/>
                  </a:glow>
                </a:effectLst>
                <a:latin typeface="Arial" panose="020B0604020202020204" pitchFamily="34" charset="0"/>
                <a:cs typeface="Arial" panose="020B0604020202020204" pitchFamily="34" charset="0"/>
              </a:rPr>
              <a:t>العربية</a:t>
            </a:r>
            <a:endParaRPr lang="en-GB" sz="2735" b="1" dirty="0">
              <a:solidFill>
                <a:srgbClr val="0033CC"/>
              </a:solidFill>
              <a:effectLst>
                <a:glow rad="152400">
                  <a:srgbClr val="FFFFFF"/>
                </a:glow>
              </a:effectLst>
              <a:latin typeface="Arial" panose="020B0604020202020204" pitchFamily="34" charset="0"/>
              <a:cs typeface="Arial" panose="020B0604020202020204" pitchFamily="34" charset="0"/>
            </a:endParaRPr>
          </a:p>
        </p:txBody>
      </p:sp>
      <p:sp>
        <p:nvSpPr>
          <p:cNvPr id="44054" name="Text Box 22"/>
          <p:cNvSpPr txBox="1">
            <a:spLocks noChangeArrowheads="1"/>
          </p:cNvSpPr>
          <p:nvPr/>
        </p:nvSpPr>
        <p:spPr bwMode="auto">
          <a:xfrm>
            <a:off x="689162" y="3642193"/>
            <a:ext cx="7690037" cy="11772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9706" tIns="45013" rIns="89706" bIns="45013">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399880">
              <a:spcBef>
                <a:spcPts val="4408"/>
              </a:spcBef>
              <a:buClr>
                <a:srgbClr val="FFEA18"/>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endParaRPr lang="en-GB" sz="7059" b="1" dirty="0">
              <a:solidFill>
                <a:srgbClr val="FFEA18"/>
              </a:solidFill>
              <a:effectLst>
                <a:glow rad="165100">
                  <a:srgbClr val="000000">
                    <a:alpha val="96000"/>
                  </a:srgbClr>
                </a:glow>
              </a:effectLst>
              <a:latin typeface="Arial" panose="020B0604020202020204" pitchFamily="34" charset="0"/>
              <a:cs typeface="Arial" panose="020B0604020202020204" pitchFamily="34" charset="0"/>
            </a:endParaRPr>
          </a:p>
        </p:txBody>
      </p:sp>
      <p:sp>
        <p:nvSpPr>
          <p:cNvPr id="89111" name="Text Box 23"/>
          <p:cNvSpPr txBox="1">
            <a:spLocks noChangeArrowheads="1"/>
          </p:cNvSpPr>
          <p:nvPr/>
        </p:nvSpPr>
        <p:spPr bwMode="auto">
          <a:xfrm>
            <a:off x="8292089" y="6538411"/>
            <a:ext cx="283478" cy="218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49" tIns="41205" rIns="79249" bIns="41205"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552"/>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pPr>
            <a:r>
              <a:rPr lang="en-GB" sz="882" b="1">
                <a:solidFill>
                  <a:srgbClr val="FFFFFF"/>
                </a:solidFill>
                <a:latin typeface="Arial" panose="020B0604020202020204" pitchFamily="34" charset="0"/>
                <a:cs typeface="Arial" panose="020B0604020202020204" pitchFamily="34" charset="0"/>
              </a:rPr>
              <a:t>41</a:t>
            </a:r>
          </a:p>
        </p:txBody>
      </p:sp>
      <p:grpSp>
        <p:nvGrpSpPr>
          <p:cNvPr id="89112" name="Group 24"/>
          <p:cNvGrpSpPr>
            <a:grpSpLocks/>
          </p:cNvGrpSpPr>
          <p:nvPr/>
        </p:nvGrpSpPr>
        <p:grpSpPr bwMode="auto">
          <a:xfrm>
            <a:off x="6278096" y="4538382"/>
            <a:ext cx="388004" cy="661147"/>
            <a:chOff x="4386" y="3240"/>
            <a:chExt cx="277" cy="472"/>
          </a:xfrm>
        </p:grpSpPr>
        <p:sp>
          <p:nvSpPr>
            <p:cNvPr id="44057" name="Oval 25"/>
            <p:cNvSpPr>
              <a:spLocks noChangeArrowheads="1"/>
            </p:cNvSpPr>
            <p:nvPr/>
          </p:nvSpPr>
          <p:spPr bwMode="auto">
            <a:xfrm>
              <a:off x="4386" y="3240"/>
              <a:ext cx="278" cy="473"/>
            </a:xfrm>
            <a:prstGeom prst="ellipse">
              <a:avLst/>
            </a:prstGeom>
            <a:noFill/>
            <a:ln w="57240">
              <a:solidFill>
                <a:srgbClr val="FFFFFF"/>
              </a:solidFill>
              <a:miter lim="800000"/>
              <a:headEnd/>
              <a:tailEnd/>
            </a:ln>
            <a:effectLst>
              <a:outerShdw blurRad="63500" dist="63504" dir="2216092"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44058" name="Oval 26"/>
            <p:cNvSpPr>
              <a:spLocks noChangeArrowheads="1"/>
            </p:cNvSpPr>
            <p:nvPr/>
          </p:nvSpPr>
          <p:spPr bwMode="auto">
            <a:xfrm>
              <a:off x="4433" y="3317"/>
              <a:ext cx="180" cy="319"/>
            </a:xfrm>
            <a:prstGeom prst="ellipse">
              <a:avLst/>
            </a:prstGeom>
            <a:solidFill>
              <a:srgbClr val="FC0128"/>
            </a:solidFill>
            <a:ln w="57240">
              <a:solidFill>
                <a:srgbClr val="FFFFFF"/>
              </a:solidFill>
              <a:miter lim="800000"/>
              <a:headEnd/>
              <a:tailEnd/>
            </a:ln>
            <a:effectLst>
              <a:outerShdw blurRad="63500" dist="63504" dir="2216092"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grpSp>
      <p:sp>
        <p:nvSpPr>
          <p:cNvPr id="44059" name="Text Box 27"/>
          <p:cNvSpPr txBox="1">
            <a:spLocks noChangeArrowheads="1"/>
          </p:cNvSpPr>
          <p:nvPr/>
        </p:nvSpPr>
        <p:spPr bwMode="auto">
          <a:xfrm>
            <a:off x="5792041" y="3934666"/>
            <a:ext cx="1390930" cy="389577"/>
          </a:xfrm>
          <a:prstGeom prst="rect">
            <a:avLst/>
          </a:prstGeom>
          <a:solidFill>
            <a:srgbClr val="022178"/>
          </a:solidFill>
          <a:ln w="76320">
            <a:solidFill>
              <a:srgbClr val="A50021"/>
            </a:solidFill>
            <a:miter lim="800000"/>
            <a:headEnd/>
            <a:tailEnd/>
          </a:ln>
          <a:effectLst>
            <a:outerShdw blurRad="63500" dist="81185" dir="3078031" algn="ctr" rotWithShape="0">
              <a:srgbClr val="000000"/>
            </a:outerShdw>
          </a:effectLst>
        </p:spPr>
        <p:txBody>
          <a:bodyPr lIns="89706" tIns="45013" rIns="89706" bIns="45013">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9880">
              <a:spcBef>
                <a:spcPts val="1213"/>
              </a:spcBef>
              <a:buClr>
                <a:srgbClr val="66CC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941" b="1" dirty="0">
                <a:solidFill>
                  <a:srgbClr val="FFFFFF"/>
                </a:solidFill>
                <a:latin typeface="Arial" panose="020B0604020202020204" pitchFamily="34" charset="0"/>
                <a:cs typeface="Arial" panose="020B0604020202020204" pitchFamily="34" charset="0"/>
              </a:rPr>
              <a:t>إسرائيل</a:t>
            </a:r>
            <a:endParaRPr lang="en-GB" sz="1941" b="1" dirty="0">
              <a:solidFill>
                <a:srgbClr val="FFFFFF"/>
              </a:solidFill>
              <a:latin typeface="Arial" panose="020B0604020202020204" pitchFamily="34" charset="0"/>
              <a:cs typeface="Arial" panose="020B0604020202020204" pitchFamily="34" charset="0"/>
            </a:endParaRPr>
          </a:p>
        </p:txBody>
      </p:sp>
      <p:sp>
        <p:nvSpPr>
          <p:cNvPr id="2" name="Title 1"/>
          <p:cNvSpPr>
            <a:spLocks noGrp="1"/>
          </p:cNvSpPr>
          <p:nvPr>
            <p:ph type="title" idx="4294967295"/>
          </p:nvPr>
        </p:nvSpPr>
        <p:spPr>
          <a:xfrm>
            <a:off x="134471" y="2603026"/>
            <a:ext cx="8875059" cy="1143000"/>
          </a:xfrm>
          <a:prstGeom prst="rect">
            <a:avLst/>
          </a:prstGeom>
        </p:spPr>
        <p:txBody>
          <a:bodyPr lIns="80539" tIns="40268" rIns="80539" bIns="40268"/>
          <a:lstStyle/>
          <a:p>
            <a:pPr defTabSz="399880">
              <a:defRPr/>
            </a:pPr>
            <a:r>
              <a:rPr lang="ar-JO" sz="7059" b="1" kern="1200" dirty="0">
                <a:solidFill>
                  <a:srgbClr val="FFEA18"/>
                </a:solidFill>
                <a:effectLst>
                  <a:glow rad="165100">
                    <a:schemeClr val="tx1">
                      <a:alpha val="96000"/>
                    </a:schemeClr>
                  </a:glow>
                </a:effectLst>
                <a:latin typeface="Arial" panose="020B0604020202020204" pitchFamily="34" charset="0"/>
                <a:ea typeface="ＭＳ Ｐゴシック"/>
                <a:cs typeface="Arial" panose="020B0604020202020204" pitchFamily="34" charset="0"/>
              </a:rPr>
              <a:t>الإمبراطورية الرومانية</a:t>
            </a:r>
            <a:endParaRPr lang="en-US"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16" presetClass="entr" presetSubtype="42" fill="hold" nodeType="afterEffect">
                                  <p:stCondLst>
                                    <p:cond delay="0"/>
                                  </p:stCondLst>
                                  <p:childTnLst>
                                    <p:set>
                                      <p:cBhvr>
                                        <p:cTn id="12" dur="1" fill="hold">
                                          <p:stCondLst>
                                            <p:cond delay="0"/>
                                          </p:stCondLst>
                                        </p:cTn>
                                        <p:tgtEl>
                                          <p:spTgt spid="44051"/>
                                        </p:tgtEl>
                                        <p:attrNameLst>
                                          <p:attrName>style.visibility</p:attrName>
                                        </p:attrNameLst>
                                      </p:cBhvr>
                                      <p:to>
                                        <p:strVal val="visible"/>
                                      </p:to>
                                    </p:set>
                                    <p:animEffect transition="in" filter="barn(outHorizontal)">
                                      <p:cBhvr>
                                        <p:cTn id="13" dur="500"/>
                                        <p:tgtEl>
                                          <p:spTgt spid="44051"/>
                                        </p:tgtEl>
                                      </p:cBhvr>
                                    </p:animEffect>
                                  </p:childTnLst>
                                </p:cTn>
                              </p:par>
                            </p:childTnLst>
                          </p:cTn>
                        </p:par>
                        <p:par>
                          <p:cTn id="14" fill="hold" nodeType="afterGroup">
                            <p:stCondLst>
                              <p:cond delay="1500"/>
                            </p:stCondLst>
                            <p:childTnLst>
                              <p:par>
                                <p:cTn id="15" presetID="16" presetClass="entr" presetSubtype="37" fill="hold" nodeType="afterEffect">
                                  <p:stCondLst>
                                    <p:cond delay="0"/>
                                  </p:stCondLst>
                                  <p:childTnLst>
                                    <p:set>
                                      <p:cBhvr>
                                        <p:cTn id="16" dur="1" fill="hold">
                                          <p:stCondLst>
                                            <p:cond delay="0"/>
                                          </p:stCondLst>
                                        </p:cTn>
                                        <p:tgtEl>
                                          <p:spTgt spid="44046"/>
                                        </p:tgtEl>
                                        <p:attrNameLst>
                                          <p:attrName>style.visibility</p:attrName>
                                        </p:attrNameLst>
                                      </p:cBhvr>
                                      <p:to>
                                        <p:strVal val="visible"/>
                                      </p:to>
                                    </p:set>
                                    <p:animEffect transition="in" filter="barn(outVertical)">
                                      <p:cBhvr>
                                        <p:cTn id="17" dur="500"/>
                                        <p:tgtEl>
                                          <p:spTgt spid="44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ChangeArrowheads="1"/>
          </p:cNvSpPr>
          <p:nvPr/>
        </p:nvSpPr>
        <p:spPr bwMode="auto">
          <a:xfrm>
            <a:off x="134471" y="100853"/>
            <a:ext cx="8875059" cy="6656294"/>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79421" tIns="39709" rIns="79421" bIns="39709" anchor="ctr"/>
          <a:lstStyle/>
          <a:p>
            <a:pPr defTabSz="392409">
              <a:lnSpc>
                <a:spcPct val="93000"/>
              </a:lnSpc>
              <a:buClr>
                <a:srgbClr val="000000"/>
              </a:buClr>
              <a:buSzPct val="100000"/>
            </a:pPr>
            <a:endParaRPr lang="en-US" sz="2135">
              <a:solidFill>
                <a:srgbClr val="FFFFFF"/>
              </a:solidFill>
              <a:latin typeface="Arial" panose="020B0604020202020204" pitchFamily="34" charset="0"/>
              <a:ea typeface="MS Gothic" charset="0"/>
              <a:cs typeface="Arial" panose="020B0604020202020204" pitchFamily="34" charset="0"/>
            </a:endParaRPr>
          </a:p>
        </p:txBody>
      </p:sp>
      <p:pic>
        <p:nvPicPr>
          <p:cNvPr id="9113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9166" y="593007"/>
            <a:ext cx="7716651" cy="560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6" name="Text Box 5">
            <a:extLst>
              <a:ext uri="{FF2B5EF4-FFF2-40B4-BE49-F238E27FC236}">
                <a16:creationId xmlns:a16="http://schemas.microsoft.com/office/drawing/2014/main" id="{C194DB66-3610-837B-65AA-C32FA4514DED}"/>
              </a:ext>
            </a:extLst>
          </p:cNvPr>
          <p:cNvSpPr txBox="1">
            <a:spLocks noChangeArrowheads="1"/>
          </p:cNvSpPr>
          <p:nvPr/>
        </p:nvSpPr>
        <p:spPr bwMode="auto">
          <a:xfrm>
            <a:off x="5588599" y="3226619"/>
            <a:ext cx="1441358" cy="634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399880">
              <a:spcBef>
                <a:spcPts val="2206"/>
              </a:spcBef>
              <a:buClr>
                <a:srgbClr val="0033CC"/>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3530" b="1" dirty="0">
                <a:solidFill>
                  <a:srgbClr val="0033CC"/>
                </a:solidFill>
                <a:effectLst>
                  <a:glow rad="152400">
                    <a:srgbClr val="FFFFFF"/>
                  </a:glow>
                </a:effectLst>
                <a:latin typeface="Arial" panose="020B0604020202020204" pitchFamily="34" charset="0"/>
                <a:cs typeface="Arial" panose="020B0604020202020204" pitchFamily="34" charset="0"/>
              </a:rPr>
              <a:t>آسيا</a:t>
            </a:r>
            <a:endParaRPr lang="en-GB" sz="3530" b="1" dirty="0">
              <a:solidFill>
                <a:srgbClr val="0033CC"/>
              </a:solidFill>
              <a:effectLst>
                <a:glow rad="152400">
                  <a:srgbClr val="FFFFFF"/>
                </a:glow>
              </a:effectLst>
              <a:latin typeface="Arial" panose="020B0604020202020204" pitchFamily="34" charset="0"/>
              <a:cs typeface="Arial" panose="020B0604020202020204" pitchFamily="34" charset="0"/>
            </a:endParaRPr>
          </a:p>
        </p:txBody>
      </p:sp>
      <p:sp>
        <p:nvSpPr>
          <p:cNvPr id="47" name="Text Box 6">
            <a:extLst>
              <a:ext uri="{FF2B5EF4-FFF2-40B4-BE49-F238E27FC236}">
                <a16:creationId xmlns:a16="http://schemas.microsoft.com/office/drawing/2014/main" id="{5BD6D8A3-6389-75A9-6976-E16346598763}"/>
              </a:ext>
            </a:extLst>
          </p:cNvPr>
          <p:cNvSpPr txBox="1">
            <a:spLocks noChangeArrowheads="1"/>
          </p:cNvSpPr>
          <p:nvPr/>
        </p:nvSpPr>
        <p:spPr bwMode="auto">
          <a:xfrm>
            <a:off x="1427366" y="2325237"/>
            <a:ext cx="2798669" cy="579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399880">
              <a:spcBef>
                <a:spcPts val="1985"/>
              </a:spcBef>
              <a:buClr>
                <a:srgbClr val="0033CC"/>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3177" b="1" dirty="0">
                <a:solidFill>
                  <a:srgbClr val="0033CC"/>
                </a:solidFill>
                <a:effectLst>
                  <a:glow rad="152400">
                    <a:srgbClr val="FFFFFF"/>
                  </a:glow>
                </a:effectLst>
                <a:latin typeface="Arial" panose="020B0604020202020204" pitchFamily="34" charset="0"/>
                <a:cs typeface="Arial" panose="020B0604020202020204" pitchFamily="34" charset="0"/>
              </a:rPr>
              <a:t>أوروبا</a:t>
            </a:r>
            <a:endParaRPr lang="en-GB" sz="3177" b="1" dirty="0">
              <a:solidFill>
                <a:srgbClr val="0033CC"/>
              </a:solidFill>
              <a:effectLst>
                <a:glow rad="152400">
                  <a:srgbClr val="FFFFFF"/>
                </a:glow>
              </a:effectLst>
              <a:latin typeface="Arial" panose="020B0604020202020204" pitchFamily="34" charset="0"/>
              <a:cs typeface="Arial" panose="020B0604020202020204" pitchFamily="34" charset="0"/>
            </a:endParaRPr>
          </a:p>
        </p:txBody>
      </p:sp>
      <p:sp>
        <p:nvSpPr>
          <p:cNvPr id="48" name="Text Box 20">
            <a:extLst>
              <a:ext uri="{FF2B5EF4-FFF2-40B4-BE49-F238E27FC236}">
                <a16:creationId xmlns:a16="http://schemas.microsoft.com/office/drawing/2014/main" id="{C94A9161-72FF-2615-A58A-74ABC481C4A2}"/>
              </a:ext>
            </a:extLst>
          </p:cNvPr>
          <p:cNvSpPr txBox="1">
            <a:spLocks noChangeArrowheads="1"/>
          </p:cNvSpPr>
          <p:nvPr/>
        </p:nvSpPr>
        <p:spPr bwMode="auto">
          <a:xfrm>
            <a:off x="1092573" y="3985094"/>
            <a:ext cx="2539534" cy="634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399880">
              <a:spcBef>
                <a:spcPts val="2206"/>
              </a:spcBef>
              <a:buClr>
                <a:srgbClr val="0033CC"/>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3530" b="1" dirty="0">
                <a:solidFill>
                  <a:srgbClr val="0033CC"/>
                </a:solidFill>
                <a:effectLst>
                  <a:glow rad="152400">
                    <a:srgbClr val="FFFFFF"/>
                  </a:glow>
                </a:effectLst>
                <a:latin typeface="Arial" panose="020B0604020202020204" pitchFamily="34" charset="0"/>
                <a:cs typeface="Arial" panose="020B0604020202020204" pitchFamily="34" charset="0"/>
              </a:rPr>
              <a:t>أفريقيا</a:t>
            </a:r>
            <a:endParaRPr lang="en-GB" sz="3530" b="1" dirty="0">
              <a:solidFill>
                <a:srgbClr val="0033CC"/>
              </a:solidFill>
              <a:effectLst>
                <a:glow rad="152400">
                  <a:srgbClr val="FFFFFF"/>
                </a:glow>
              </a:effectLst>
              <a:latin typeface="Arial" panose="020B0604020202020204" pitchFamily="34" charset="0"/>
              <a:cs typeface="Arial" panose="020B0604020202020204" pitchFamily="34" charset="0"/>
            </a:endParaRPr>
          </a:p>
        </p:txBody>
      </p:sp>
      <p:sp>
        <p:nvSpPr>
          <p:cNvPr id="49" name="Text Box 21">
            <a:extLst>
              <a:ext uri="{FF2B5EF4-FFF2-40B4-BE49-F238E27FC236}">
                <a16:creationId xmlns:a16="http://schemas.microsoft.com/office/drawing/2014/main" id="{1998DDDC-8A22-F620-C621-76649E2A0C59}"/>
              </a:ext>
            </a:extLst>
          </p:cNvPr>
          <p:cNvSpPr txBox="1">
            <a:spLocks noChangeArrowheads="1"/>
          </p:cNvSpPr>
          <p:nvPr/>
        </p:nvSpPr>
        <p:spPr bwMode="auto">
          <a:xfrm>
            <a:off x="6591860" y="5053869"/>
            <a:ext cx="1624853" cy="5117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399880">
              <a:spcBef>
                <a:spcPts val="1710"/>
              </a:spcBef>
              <a:buClr>
                <a:srgbClr val="0033CC"/>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2735" b="1" dirty="0">
                <a:solidFill>
                  <a:srgbClr val="0033CC"/>
                </a:solidFill>
                <a:effectLst>
                  <a:glow rad="152400">
                    <a:srgbClr val="FFFFFF"/>
                  </a:glow>
                </a:effectLst>
                <a:latin typeface="Arial" panose="020B0604020202020204" pitchFamily="34" charset="0"/>
                <a:cs typeface="Arial" panose="020B0604020202020204" pitchFamily="34" charset="0"/>
              </a:rPr>
              <a:t>العربية</a:t>
            </a:r>
            <a:endParaRPr lang="en-GB" sz="2735" b="1" dirty="0">
              <a:solidFill>
                <a:srgbClr val="0033CC"/>
              </a:solidFill>
              <a:effectLst>
                <a:glow rad="152400">
                  <a:srgbClr val="FFFFFF"/>
                </a:glow>
              </a:effectLst>
              <a:latin typeface="Arial" panose="020B0604020202020204" pitchFamily="34" charset="0"/>
              <a:cs typeface="Arial" panose="020B0604020202020204" pitchFamily="34" charset="0"/>
            </a:endParaRPr>
          </a:p>
        </p:txBody>
      </p:sp>
      <p:sp>
        <p:nvSpPr>
          <p:cNvPr id="91139" name="Rectangle 10"/>
          <p:cNvSpPr>
            <a:spLocks noChangeArrowheads="1"/>
          </p:cNvSpPr>
          <p:nvPr/>
        </p:nvSpPr>
        <p:spPr bwMode="auto">
          <a:xfrm>
            <a:off x="689166" y="582129"/>
            <a:ext cx="7716651" cy="5657035"/>
          </a:xfrm>
          <a:prstGeom prst="rect">
            <a:avLst/>
          </a:prstGeom>
          <a:noFill/>
          <a:ln w="76320">
            <a:solidFill>
              <a:srgbClr val="A50021"/>
            </a:solidFill>
            <a:miter lim="800000"/>
            <a:headEnd/>
            <a:tailEnd/>
          </a:ln>
          <a:extLst>
            <a:ext uri="{909E8E84-426E-40dd-AFC4-6F175D3DCCD1}">
              <a14:hiddenFill xmlns:a14="http://schemas.microsoft.com/office/drawing/2010/main" xmlns="">
                <a:solidFill>
                  <a:srgbClr val="FFFFFF"/>
                </a:solidFill>
              </a14:hiddenFill>
            </a:ext>
          </a:extLst>
        </p:spPr>
        <p:txBody>
          <a:bodyPr wrap="none" lIns="79431" tIns="39715" rIns="79431" bIns="39715" anchor="ctr"/>
          <a:lstStyle/>
          <a:p>
            <a:pPr defTabSz="392409">
              <a:lnSpc>
                <a:spcPct val="93000"/>
              </a:lnSpc>
              <a:buClr>
                <a:srgbClr val="000000"/>
              </a:buClr>
              <a:buSzPct val="100000"/>
            </a:pPr>
            <a:endParaRPr lang="en-US" sz="2135">
              <a:solidFill>
                <a:srgbClr val="FFFFFF"/>
              </a:solidFill>
              <a:latin typeface="Arial" panose="020B0604020202020204" pitchFamily="34" charset="0"/>
              <a:cs typeface="Arial" panose="020B0604020202020204" pitchFamily="34" charset="0"/>
            </a:endParaRPr>
          </a:p>
        </p:txBody>
      </p:sp>
      <p:sp>
        <p:nvSpPr>
          <p:cNvPr id="91140" name="Text Box 2"/>
          <p:cNvSpPr txBox="1">
            <a:spLocks noChangeArrowheads="1"/>
          </p:cNvSpPr>
          <p:nvPr/>
        </p:nvSpPr>
        <p:spPr bwMode="auto">
          <a:xfrm>
            <a:off x="872500" y="6470702"/>
            <a:ext cx="851968" cy="207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8170" tIns="40645" rIns="78170" bIns="40645"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94468">
              <a:lnSpc>
                <a:spcPct val="93000"/>
              </a:lnSpc>
              <a:spcBef>
                <a:spcPts val="491"/>
              </a:spcBef>
              <a:buClr>
                <a:srgbClr val="FFFFFF"/>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pPr>
            <a:r>
              <a:rPr lang="en-GB" sz="777" b="1">
                <a:solidFill>
                  <a:srgbClr val="FFFFFF"/>
                </a:solidFill>
                <a:latin typeface="Arial" panose="020B0604020202020204" pitchFamily="34" charset="0"/>
                <a:ea typeface="MS Gothic" charset="0"/>
                <a:cs typeface="Arial" panose="020B0604020202020204" pitchFamily="34" charset="0"/>
              </a:rPr>
              <a:t>© </a:t>
            </a:r>
            <a:r>
              <a:rPr lang="en-GB" sz="874" b="1">
                <a:solidFill>
                  <a:srgbClr val="FFFFFF"/>
                </a:solidFill>
                <a:latin typeface="Arial" panose="020B0604020202020204" pitchFamily="34" charset="0"/>
                <a:ea typeface="MS Gothic" charset="0"/>
                <a:cs typeface="Arial" panose="020B0604020202020204" pitchFamily="34" charset="0"/>
              </a:rPr>
              <a:t>2006</a:t>
            </a:r>
            <a:r>
              <a:rPr lang="en-GB" sz="777" b="1">
                <a:solidFill>
                  <a:srgbClr val="FFFFFF"/>
                </a:solidFill>
                <a:latin typeface="Arial" panose="020B0604020202020204" pitchFamily="34" charset="0"/>
                <a:ea typeface="MS Gothic" charset="0"/>
                <a:cs typeface="Arial" panose="020B0604020202020204" pitchFamily="34" charset="0"/>
              </a:rPr>
              <a:t> TBBMI</a:t>
            </a:r>
          </a:p>
        </p:txBody>
      </p:sp>
      <p:sp>
        <p:nvSpPr>
          <p:cNvPr id="91141" name="Rectangle 3"/>
          <p:cNvSpPr>
            <a:spLocks noChangeArrowheads="1"/>
          </p:cNvSpPr>
          <p:nvPr/>
        </p:nvSpPr>
        <p:spPr bwMode="auto">
          <a:xfrm>
            <a:off x="7853170" y="6450999"/>
            <a:ext cx="561823" cy="207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8170" tIns="40645" rIns="78170" bIns="40645" anchor="ctr">
            <a:spAutoFit/>
          </a:bodyPr>
          <a:lstStyle/>
          <a:p>
            <a:pPr algn="ctr" defTabSz="392409">
              <a:lnSpc>
                <a:spcPct val="93000"/>
              </a:lnSpc>
              <a:buClr>
                <a:srgbClr val="FFFFFF"/>
              </a:buClr>
              <a:buSzPct val="100000"/>
              <a:tabLst>
                <a:tab pos="0" algn="l"/>
                <a:tab pos="788963" algn="l"/>
                <a:tab pos="1582066" algn="l"/>
                <a:tab pos="2376559" algn="l"/>
                <a:tab pos="3171045" algn="l"/>
                <a:tab pos="3965529" algn="l"/>
                <a:tab pos="4762782" algn="l"/>
                <a:tab pos="5554506" algn="l"/>
                <a:tab pos="6348993" algn="l"/>
                <a:tab pos="7143484" algn="l"/>
                <a:tab pos="7937969" algn="l"/>
                <a:tab pos="8733841" algn="l"/>
              </a:tabLst>
            </a:pPr>
            <a:r>
              <a:rPr lang="en-GB" sz="874" b="1">
                <a:solidFill>
                  <a:srgbClr val="FFFFFF"/>
                </a:solidFill>
                <a:latin typeface="Arial" panose="020B0604020202020204" pitchFamily="34" charset="0"/>
                <a:ea typeface="MS Gothic" charset="0"/>
                <a:cs typeface="Arial" panose="020B0604020202020204" pitchFamily="34" charset="0"/>
              </a:rPr>
              <a:t>9.65.08.</a:t>
            </a:r>
          </a:p>
        </p:txBody>
      </p:sp>
      <p:sp>
        <p:nvSpPr>
          <p:cNvPr id="91142" name="Picture 4"/>
          <p:cNvSpPr>
            <a:spLocks noChangeAspect="1" noChangeArrowheads="1"/>
          </p:cNvSpPr>
          <p:nvPr/>
        </p:nvSpPr>
        <p:spPr bwMode="auto">
          <a:xfrm>
            <a:off x="689166" y="593009"/>
            <a:ext cx="7716651" cy="56108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451" tIns="39724" rIns="79451" bIns="39724"/>
          <a:lstStyle/>
          <a:p>
            <a:pPr defTabSz="392409">
              <a:lnSpc>
                <a:spcPct val="93000"/>
              </a:lnSpc>
              <a:buClr>
                <a:srgbClr val="000000"/>
              </a:buClr>
              <a:buSzPct val="100000"/>
            </a:pPr>
            <a:endParaRPr lang="en-US" sz="2135">
              <a:solidFill>
                <a:srgbClr val="FFFFFF"/>
              </a:solidFill>
              <a:latin typeface="Arial" panose="020B0604020202020204" pitchFamily="34" charset="0"/>
              <a:cs typeface="Arial" panose="020B0604020202020204" pitchFamily="34" charset="0"/>
            </a:endParaRPr>
          </a:p>
        </p:txBody>
      </p:sp>
      <p:sp>
        <p:nvSpPr>
          <p:cNvPr id="91143" name="Freeform 5"/>
          <p:cNvSpPr>
            <a:spLocks noChangeArrowheads="1"/>
          </p:cNvSpPr>
          <p:nvPr/>
        </p:nvSpPr>
        <p:spPr bwMode="auto">
          <a:xfrm>
            <a:off x="6202469" y="5294286"/>
            <a:ext cx="886667" cy="969351"/>
          </a:xfrm>
          <a:custGeom>
            <a:avLst/>
            <a:gdLst>
              <a:gd name="T0" fmla="*/ 2147483647 w 576"/>
              <a:gd name="T1" fmla="*/ 2147483647 h 629"/>
              <a:gd name="T2" fmla="*/ 2147483647 w 576"/>
              <a:gd name="T3" fmla="*/ 2147483647 h 629"/>
              <a:gd name="T4" fmla="*/ 2147483647 w 576"/>
              <a:gd name="T5" fmla="*/ 2147483647 h 629"/>
              <a:gd name="T6" fmla="*/ 2147483647 w 576"/>
              <a:gd name="T7" fmla="*/ 2147483647 h 629"/>
              <a:gd name="T8" fmla="*/ 2147483647 w 576"/>
              <a:gd name="T9" fmla="*/ 2147483647 h 629"/>
              <a:gd name="T10" fmla="*/ 2147483647 w 576"/>
              <a:gd name="T11" fmla="*/ 2147483647 h 629"/>
              <a:gd name="T12" fmla="*/ 2147483647 w 576"/>
              <a:gd name="T13" fmla="*/ 2147483647 h 629"/>
              <a:gd name="T14" fmla="*/ 2147483647 w 576"/>
              <a:gd name="T15" fmla="*/ 2147483647 h 629"/>
              <a:gd name="T16" fmla="*/ 2147483647 w 576"/>
              <a:gd name="T17" fmla="*/ 2147483647 h 629"/>
              <a:gd name="T18" fmla="*/ 2147483647 w 576"/>
              <a:gd name="T19" fmla="*/ 2147483647 h 629"/>
              <a:gd name="T20" fmla="*/ 2147483647 w 576"/>
              <a:gd name="T21" fmla="*/ 2147483647 h 629"/>
              <a:gd name="T22" fmla="*/ 2147483647 w 576"/>
              <a:gd name="T23" fmla="*/ 2147483647 h 629"/>
              <a:gd name="T24" fmla="*/ 2147483647 w 576"/>
              <a:gd name="T25" fmla="*/ 2147483647 h 629"/>
              <a:gd name="T26" fmla="*/ 2147483647 w 576"/>
              <a:gd name="T27" fmla="*/ 2147483647 h 629"/>
              <a:gd name="T28" fmla="*/ 2147483647 w 576"/>
              <a:gd name="T29" fmla="*/ 2147483647 h 629"/>
              <a:gd name="T30" fmla="*/ 2147483647 w 576"/>
              <a:gd name="T31" fmla="*/ 2147483647 h 629"/>
              <a:gd name="T32" fmla="*/ 2147483647 w 576"/>
              <a:gd name="T33" fmla="*/ 2147483647 h 629"/>
              <a:gd name="T34" fmla="*/ 2147483647 w 576"/>
              <a:gd name="T35" fmla="*/ 2147483647 h 629"/>
              <a:gd name="T36" fmla="*/ 2147483647 w 576"/>
              <a:gd name="T37" fmla="*/ 2147483647 h 629"/>
              <a:gd name="T38" fmla="*/ 2147483647 w 576"/>
              <a:gd name="T39" fmla="*/ 2147483647 h 629"/>
              <a:gd name="T40" fmla="*/ 2147483647 w 576"/>
              <a:gd name="T41" fmla="*/ 2147483647 h 629"/>
              <a:gd name="T42" fmla="*/ 2147483647 w 576"/>
              <a:gd name="T43" fmla="*/ 2147483647 h 629"/>
              <a:gd name="T44" fmla="*/ 2147483647 w 576"/>
              <a:gd name="T45" fmla="*/ 2147483647 h 629"/>
              <a:gd name="T46" fmla="*/ 2147483647 w 576"/>
              <a:gd name="T47" fmla="*/ 2147483647 h 629"/>
              <a:gd name="T48" fmla="*/ 2147483647 w 576"/>
              <a:gd name="T49" fmla="*/ 2147483647 h 629"/>
              <a:gd name="T50" fmla="*/ 2147483647 w 576"/>
              <a:gd name="T51" fmla="*/ 2147483647 h 629"/>
              <a:gd name="T52" fmla="*/ 2147483647 w 576"/>
              <a:gd name="T53" fmla="*/ 2147483647 h 629"/>
              <a:gd name="T54" fmla="*/ 2147483647 w 576"/>
              <a:gd name="T55" fmla="*/ 2147483647 h 629"/>
              <a:gd name="T56" fmla="*/ 2147483647 w 576"/>
              <a:gd name="T57" fmla="*/ 2147483647 h 6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6"/>
              <a:gd name="T88" fmla="*/ 0 h 629"/>
              <a:gd name="T89" fmla="*/ 576 w 576"/>
              <a:gd name="T90" fmla="*/ 629 h 6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6" h="629">
                <a:moveTo>
                  <a:pt x="302" y="533"/>
                </a:moveTo>
                <a:cubicBezTo>
                  <a:pt x="293" y="491"/>
                  <a:pt x="302" y="474"/>
                  <a:pt x="262" y="461"/>
                </a:cubicBezTo>
                <a:cubicBezTo>
                  <a:pt x="254" y="453"/>
                  <a:pt x="244" y="445"/>
                  <a:pt x="238" y="437"/>
                </a:cubicBezTo>
                <a:cubicBezTo>
                  <a:pt x="226" y="421"/>
                  <a:pt x="206" y="389"/>
                  <a:pt x="206" y="389"/>
                </a:cubicBezTo>
                <a:cubicBezTo>
                  <a:pt x="186" y="312"/>
                  <a:pt x="163" y="295"/>
                  <a:pt x="94" y="261"/>
                </a:cubicBezTo>
                <a:cubicBezTo>
                  <a:pt x="83" y="245"/>
                  <a:pt x="64" y="232"/>
                  <a:pt x="62" y="213"/>
                </a:cubicBezTo>
                <a:cubicBezTo>
                  <a:pt x="60" y="199"/>
                  <a:pt x="57" y="146"/>
                  <a:pt x="46" y="125"/>
                </a:cubicBezTo>
                <a:cubicBezTo>
                  <a:pt x="0" y="42"/>
                  <a:pt x="24" y="107"/>
                  <a:pt x="6" y="53"/>
                </a:cubicBezTo>
                <a:cubicBezTo>
                  <a:pt x="17" y="29"/>
                  <a:pt x="18" y="0"/>
                  <a:pt x="54" y="29"/>
                </a:cubicBezTo>
                <a:cubicBezTo>
                  <a:pt x="69" y="41"/>
                  <a:pt x="62" y="67"/>
                  <a:pt x="70" y="85"/>
                </a:cubicBezTo>
                <a:cubicBezTo>
                  <a:pt x="79" y="107"/>
                  <a:pt x="109" y="170"/>
                  <a:pt x="126" y="181"/>
                </a:cubicBezTo>
                <a:cubicBezTo>
                  <a:pt x="142" y="191"/>
                  <a:pt x="174" y="213"/>
                  <a:pt x="174" y="213"/>
                </a:cubicBezTo>
                <a:cubicBezTo>
                  <a:pt x="195" y="244"/>
                  <a:pt x="185" y="256"/>
                  <a:pt x="222" y="269"/>
                </a:cubicBezTo>
                <a:cubicBezTo>
                  <a:pt x="224" y="215"/>
                  <a:pt x="218" y="161"/>
                  <a:pt x="230" y="109"/>
                </a:cubicBezTo>
                <a:cubicBezTo>
                  <a:pt x="231" y="100"/>
                  <a:pt x="251" y="108"/>
                  <a:pt x="254" y="117"/>
                </a:cubicBezTo>
                <a:cubicBezTo>
                  <a:pt x="256" y="126"/>
                  <a:pt x="241" y="182"/>
                  <a:pt x="238" y="197"/>
                </a:cubicBezTo>
                <a:cubicBezTo>
                  <a:pt x="242" y="218"/>
                  <a:pt x="238" y="245"/>
                  <a:pt x="254" y="261"/>
                </a:cubicBezTo>
                <a:cubicBezTo>
                  <a:pt x="262" y="269"/>
                  <a:pt x="319" y="288"/>
                  <a:pt x="334" y="293"/>
                </a:cubicBezTo>
                <a:cubicBezTo>
                  <a:pt x="342" y="301"/>
                  <a:pt x="352" y="307"/>
                  <a:pt x="358" y="317"/>
                </a:cubicBezTo>
                <a:cubicBezTo>
                  <a:pt x="368" y="336"/>
                  <a:pt x="369" y="372"/>
                  <a:pt x="390" y="389"/>
                </a:cubicBezTo>
                <a:cubicBezTo>
                  <a:pt x="403" y="400"/>
                  <a:pt x="423" y="403"/>
                  <a:pt x="438" y="413"/>
                </a:cubicBezTo>
                <a:cubicBezTo>
                  <a:pt x="458" y="443"/>
                  <a:pt x="462" y="462"/>
                  <a:pt x="494" y="477"/>
                </a:cubicBezTo>
                <a:cubicBezTo>
                  <a:pt x="509" y="483"/>
                  <a:pt x="542" y="493"/>
                  <a:pt x="542" y="493"/>
                </a:cubicBezTo>
                <a:cubicBezTo>
                  <a:pt x="549" y="522"/>
                  <a:pt x="558" y="551"/>
                  <a:pt x="566" y="581"/>
                </a:cubicBezTo>
                <a:cubicBezTo>
                  <a:pt x="480" y="615"/>
                  <a:pt x="576" y="580"/>
                  <a:pt x="470" y="605"/>
                </a:cubicBezTo>
                <a:cubicBezTo>
                  <a:pt x="453" y="608"/>
                  <a:pt x="438" y="615"/>
                  <a:pt x="422" y="621"/>
                </a:cubicBezTo>
                <a:cubicBezTo>
                  <a:pt x="414" y="623"/>
                  <a:pt x="398" y="629"/>
                  <a:pt x="398" y="629"/>
                </a:cubicBezTo>
                <a:cubicBezTo>
                  <a:pt x="349" y="620"/>
                  <a:pt x="335" y="622"/>
                  <a:pt x="302" y="589"/>
                </a:cubicBezTo>
                <a:cubicBezTo>
                  <a:pt x="293" y="537"/>
                  <a:pt x="282" y="552"/>
                  <a:pt x="302" y="533"/>
                </a:cubicBezTo>
                <a:close/>
              </a:path>
            </a:pathLst>
          </a:custGeom>
          <a:blipFill dpi="0" rotWithShape="0">
            <a:blip r:embed="rId4"/>
            <a:srcRect/>
            <a:tile tx="0" ty="0" sx="100000" sy="100000" flip="none" algn="tl"/>
          </a:blipFill>
          <a:ln w="12600">
            <a:solidFill>
              <a:srgbClr val="000000"/>
            </a:solidFill>
            <a:round/>
            <a:headEnd/>
            <a:tailEnd/>
          </a:ln>
        </p:spPr>
        <p:txBody>
          <a:bodyPr wrap="none" lIns="79421" tIns="39709" rIns="79421" bIns="39709" anchor="ctr"/>
          <a:lstStyle/>
          <a:p>
            <a:pPr defTabSz="392409">
              <a:lnSpc>
                <a:spcPct val="93000"/>
              </a:lnSpc>
              <a:buClr>
                <a:srgbClr val="000000"/>
              </a:buClr>
              <a:buSzPct val="100000"/>
            </a:pPr>
            <a:endParaRPr lang="en-US" sz="2135">
              <a:solidFill>
                <a:srgbClr val="FFFFFF"/>
              </a:solidFill>
              <a:latin typeface="Arial" panose="020B0604020202020204" pitchFamily="34" charset="0"/>
              <a:cs typeface="Arial" panose="020B0604020202020204" pitchFamily="34" charset="0"/>
            </a:endParaRPr>
          </a:p>
        </p:txBody>
      </p:sp>
      <p:sp>
        <p:nvSpPr>
          <p:cNvPr id="91145" name="Text Box 7"/>
          <p:cNvSpPr txBox="1">
            <a:spLocks noChangeArrowheads="1"/>
          </p:cNvSpPr>
          <p:nvPr/>
        </p:nvSpPr>
        <p:spPr bwMode="auto">
          <a:xfrm rot="1320000">
            <a:off x="701772" y="1552128"/>
            <a:ext cx="1323694" cy="284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8480" tIns="44400" rIns="88480" bIns="44400">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94468">
              <a:lnSpc>
                <a:spcPct val="93000"/>
              </a:lnSpc>
              <a:spcBef>
                <a:spcPts val="871"/>
              </a:spcBef>
              <a:buClr>
                <a:srgbClr val="FFFFFF"/>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pPr>
            <a:r>
              <a:rPr lang="ar-JO" sz="1359" b="1" dirty="0">
                <a:solidFill>
                  <a:srgbClr val="FFFFFF"/>
                </a:solidFill>
                <a:latin typeface="Arial" panose="020B0604020202020204" pitchFamily="34" charset="0"/>
                <a:ea typeface="MS Gothic" charset="0"/>
                <a:cs typeface="Arial" panose="020B0604020202020204" pitchFamily="34" charset="0"/>
              </a:rPr>
              <a:t>المحيط الأطلسي</a:t>
            </a:r>
            <a:endParaRPr lang="en-GB" sz="1359" b="1" dirty="0">
              <a:solidFill>
                <a:srgbClr val="FFFFFF"/>
              </a:solidFill>
              <a:latin typeface="Arial" panose="020B0604020202020204" pitchFamily="34" charset="0"/>
              <a:ea typeface="MS Gothic" charset="0"/>
              <a:cs typeface="Arial" panose="020B0604020202020204" pitchFamily="34" charset="0"/>
            </a:endParaRPr>
          </a:p>
        </p:txBody>
      </p:sp>
      <p:sp>
        <p:nvSpPr>
          <p:cNvPr id="91146" name="Text Box 9"/>
          <p:cNvSpPr txBox="1">
            <a:spLocks noChangeArrowheads="1"/>
          </p:cNvSpPr>
          <p:nvPr/>
        </p:nvSpPr>
        <p:spPr bwMode="auto">
          <a:xfrm>
            <a:off x="8598268" y="197206"/>
            <a:ext cx="252426" cy="367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8480" tIns="44400" rIns="88480" bIns="44400"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94468">
              <a:lnSpc>
                <a:spcPct val="93000"/>
              </a:lnSpc>
              <a:spcBef>
                <a:spcPts val="1197"/>
              </a:spcBef>
              <a:buClr>
                <a:srgbClr val="FFA27C"/>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pPr>
            <a:r>
              <a:rPr lang="en-GB" sz="1941">
                <a:solidFill>
                  <a:srgbClr val="FFA27C"/>
                </a:solidFill>
                <a:latin typeface="Arial" panose="020B0604020202020204" pitchFamily="34" charset="0"/>
                <a:ea typeface="MS Gothic" charset="0"/>
                <a:cs typeface="Arial" panose="020B0604020202020204" pitchFamily="34" charset="0"/>
              </a:rPr>
              <a:t> </a:t>
            </a:r>
          </a:p>
        </p:txBody>
      </p:sp>
      <p:sp>
        <p:nvSpPr>
          <p:cNvPr id="45066" name="Text Box 10"/>
          <p:cNvSpPr txBox="1">
            <a:spLocks noChangeArrowheads="1"/>
          </p:cNvSpPr>
          <p:nvPr/>
        </p:nvSpPr>
        <p:spPr bwMode="auto">
          <a:xfrm>
            <a:off x="2736801" y="2941785"/>
            <a:ext cx="1751000" cy="485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8480" tIns="44400" rIns="88480" bIns="44400">
            <a:spAutoFit/>
          </a:bodyPr>
          <a:lstStyle>
            <a:defPPr>
              <a:defRPr lang="en-GB"/>
            </a:defPPr>
            <a:lvl1pPr>
              <a:spcBef>
                <a:spcPts val="1500"/>
              </a:spcBef>
              <a:buClr>
                <a:srgbClr val="FC0128"/>
              </a:buCl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800" b="1">
                <a:solidFill>
                  <a:srgbClr val="FC0128"/>
                </a:solidFill>
                <a:effectLst>
                  <a:glow rad="165100">
                    <a:schemeClr val="bg1">
                      <a:alpha val="98000"/>
                    </a:schemeClr>
                  </a:glow>
                </a:effectLst>
                <a:latin typeface="Comic Sans MS" charset="0"/>
                <a:ea typeface="MS Gothic" charset="0"/>
                <a:cs typeface="MS Gothic"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lvl9pPr>
          </a:lstStyle>
          <a:p>
            <a:pPr defTabSz="394478">
              <a:lnSpc>
                <a:spcPct val="93000"/>
              </a:lnSpc>
              <a:spcBef>
                <a:spcPts val="1456"/>
              </a:spcBef>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defRPr/>
            </a:pPr>
            <a:r>
              <a:rPr lang="ar-SA" sz="2718" dirty="0">
                <a:effectLst>
                  <a:glow rad="165100">
                    <a:srgbClr val="FFFFFF">
                      <a:alpha val="98000"/>
                    </a:srgbClr>
                  </a:glow>
                </a:effectLst>
                <a:latin typeface="Arial" panose="020B0604020202020204" pitchFamily="34" charset="0"/>
                <a:cs typeface="Arial" panose="020B0604020202020204" pitchFamily="34" charset="0"/>
              </a:rPr>
              <a:t>روما</a:t>
            </a:r>
            <a:r>
              <a:rPr lang="en-GB" sz="2718" dirty="0">
                <a:effectLst>
                  <a:glow rad="165100">
                    <a:srgbClr val="FFFFFF">
                      <a:alpha val="98000"/>
                    </a:srgbClr>
                  </a:glow>
                </a:effectLst>
                <a:latin typeface="Arial" panose="020B0604020202020204" pitchFamily="34" charset="0"/>
                <a:cs typeface="Arial" panose="020B0604020202020204" pitchFamily="34" charset="0"/>
              </a:rPr>
              <a:t>•</a:t>
            </a:r>
          </a:p>
        </p:txBody>
      </p:sp>
      <p:sp>
        <p:nvSpPr>
          <p:cNvPr id="45067" name="Text Box 11"/>
          <p:cNvSpPr txBox="1">
            <a:spLocks noChangeArrowheads="1"/>
          </p:cNvSpPr>
          <p:nvPr/>
        </p:nvSpPr>
        <p:spPr bwMode="auto">
          <a:xfrm>
            <a:off x="6467196" y="4036731"/>
            <a:ext cx="1937216" cy="618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8480" tIns="44400" rIns="88480" bIns="4440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4478">
              <a:lnSpc>
                <a:spcPct val="70000"/>
              </a:lnSpc>
              <a:spcBef>
                <a:spcPts val="1307"/>
              </a:spcBef>
              <a:buClr>
                <a:srgbClr val="FC0128"/>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defRPr/>
            </a:pPr>
            <a:r>
              <a:rPr lang="en-GB" sz="2427" b="1" dirty="0">
                <a:solidFill>
                  <a:srgbClr val="FC0128"/>
                </a:solidFill>
                <a:effectLst>
                  <a:glow rad="165100">
                    <a:srgbClr val="FFFFFF">
                      <a:alpha val="98000"/>
                    </a:srgbClr>
                  </a:glow>
                </a:effectLst>
                <a:latin typeface="Arial" panose="020B0604020202020204" pitchFamily="34" charset="0"/>
                <a:ea typeface="MS Gothic" charset="0"/>
                <a:cs typeface="Arial" panose="020B0604020202020204" pitchFamily="34" charset="0"/>
              </a:rPr>
              <a:t>*</a:t>
            </a:r>
            <a:r>
              <a:rPr lang="ar-JO" sz="2427" b="1" dirty="0">
                <a:solidFill>
                  <a:srgbClr val="FC0128"/>
                </a:solidFill>
                <a:effectLst>
                  <a:glow rad="165100">
                    <a:srgbClr val="FFFFFF">
                      <a:alpha val="98000"/>
                    </a:srgbClr>
                  </a:glow>
                </a:effectLst>
                <a:latin typeface="Arial" panose="020B0604020202020204" pitchFamily="34" charset="0"/>
                <a:ea typeface="MS Gothic" charset="0"/>
                <a:cs typeface="Arial" panose="020B0604020202020204" pitchFamily="34" charset="0"/>
              </a:rPr>
              <a:t>* أنطاكية السورية </a:t>
            </a:r>
            <a:endParaRPr lang="en-GB" sz="2427" b="1" dirty="0">
              <a:solidFill>
                <a:srgbClr val="FC0128"/>
              </a:solidFill>
              <a:effectLst>
                <a:glow rad="165100">
                  <a:srgbClr val="FFFFFF">
                    <a:alpha val="98000"/>
                  </a:srgbClr>
                </a:glow>
              </a:effectLst>
              <a:latin typeface="Arial" panose="020B0604020202020204" pitchFamily="34" charset="0"/>
              <a:ea typeface="MS Gothic" charset="0"/>
              <a:cs typeface="Arial" panose="020B0604020202020204" pitchFamily="34" charset="0"/>
            </a:endParaRPr>
          </a:p>
        </p:txBody>
      </p:sp>
      <p:sp>
        <p:nvSpPr>
          <p:cNvPr id="45068" name="Text Box 12"/>
          <p:cNvSpPr txBox="1">
            <a:spLocks noChangeArrowheads="1"/>
          </p:cNvSpPr>
          <p:nvPr/>
        </p:nvSpPr>
        <p:spPr bwMode="auto">
          <a:xfrm>
            <a:off x="5713600" y="3617984"/>
            <a:ext cx="2772055" cy="362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8480" tIns="44400" rIns="88480" bIns="4440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4478">
              <a:lnSpc>
                <a:spcPct val="70000"/>
              </a:lnSpc>
              <a:spcBef>
                <a:spcPts val="1307"/>
              </a:spcBef>
              <a:buClr>
                <a:srgbClr val="FC0128"/>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defRPr/>
            </a:pPr>
            <a:r>
              <a:rPr lang="en-GB" sz="2427" b="1" dirty="0">
                <a:solidFill>
                  <a:srgbClr val="FC0128"/>
                </a:solidFill>
                <a:effectLst>
                  <a:glow rad="165100">
                    <a:srgbClr val="FFFFFF">
                      <a:alpha val="98000"/>
                    </a:srgbClr>
                  </a:glow>
                </a:effectLst>
                <a:latin typeface="Arial" panose="020B0604020202020204" pitchFamily="34" charset="0"/>
                <a:ea typeface="MS Gothic" charset="0"/>
                <a:cs typeface="Arial" panose="020B0604020202020204" pitchFamily="34" charset="0"/>
              </a:rPr>
              <a:t>•</a:t>
            </a:r>
            <a:r>
              <a:rPr lang="ar-JO" sz="2427" b="1" dirty="0">
                <a:solidFill>
                  <a:srgbClr val="FC0128"/>
                </a:solidFill>
                <a:effectLst>
                  <a:glow rad="165100">
                    <a:srgbClr val="FFFFFF">
                      <a:alpha val="98000"/>
                    </a:srgbClr>
                  </a:glow>
                </a:effectLst>
                <a:latin typeface="Arial" panose="020B0604020202020204" pitchFamily="34" charset="0"/>
                <a:ea typeface="MS Gothic" charset="0"/>
                <a:cs typeface="Arial" panose="020B0604020202020204" pitchFamily="34" charset="0"/>
              </a:rPr>
              <a:t>أنطاكية </a:t>
            </a:r>
            <a:r>
              <a:rPr lang="ar-JO" sz="2427" b="1" dirty="0" err="1">
                <a:solidFill>
                  <a:srgbClr val="FC0128"/>
                </a:solidFill>
                <a:effectLst>
                  <a:glow rad="165100">
                    <a:srgbClr val="FFFFFF">
                      <a:alpha val="98000"/>
                    </a:srgbClr>
                  </a:glow>
                </a:effectLst>
                <a:latin typeface="Arial" panose="020B0604020202020204" pitchFamily="34" charset="0"/>
                <a:ea typeface="MS Gothic" charset="0"/>
                <a:cs typeface="Arial" panose="020B0604020202020204" pitchFamily="34" charset="0"/>
              </a:rPr>
              <a:t>بيسيدية</a:t>
            </a:r>
            <a:endParaRPr lang="en-GB" sz="2427" b="1" dirty="0">
              <a:solidFill>
                <a:srgbClr val="FC0128"/>
              </a:solidFill>
              <a:effectLst>
                <a:glow rad="165100">
                  <a:srgbClr val="FFFFFF">
                    <a:alpha val="98000"/>
                  </a:srgbClr>
                </a:glow>
              </a:effectLst>
              <a:latin typeface="Arial" panose="020B0604020202020204" pitchFamily="34" charset="0"/>
              <a:ea typeface="MS Gothic" charset="0"/>
              <a:cs typeface="Arial" panose="020B0604020202020204" pitchFamily="34" charset="0"/>
            </a:endParaRPr>
          </a:p>
        </p:txBody>
      </p:sp>
      <p:sp>
        <p:nvSpPr>
          <p:cNvPr id="45069" name="Text Box 13"/>
          <p:cNvSpPr txBox="1">
            <a:spLocks noChangeArrowheads="1"/>
          </p:cNvSpPr>
          <p:nvPr/>
        </p:nvSpPr>
        <p:spPr bwMode="auto">
          <a:xfrm>
            <a:off x="5168713" y="3824638"/>
            <a:ext cx="1759324" cy="437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8480" tIns="44400" rIns="88480" bIns="4440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4478">
              <a:lnSpc>
                <a:spcPct val="93000"/>
              </a:lnSpc>
              <a:spcBef>
                <a:spcPts val="1307"/>
              </a:spcBef>
              <a:buClr>
                <a:srgbClr val="FC0128"/>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defRPr/>
            </a:pPr>
            <a:r>
              <a:rPr lang="en-GB" sz="2427" b="1" dirty="0">
                <a:solidFill>
                  <a:srgbClr val="FC0128"/>
                </a:solidFill>
                <a:effectLst>
                  <a:glow rad="165100">
                    <a:srgbClr val="FFFFFF">
                      <a:alpha val="98000"/>
                    </a:srgbClr>
                  </a:glow>
                </a:effectLst>
                <a:latin typeface="Arial" panose="020B0604020202020204" pitchFamily="34" charset="0"/>
                <a:ea typeface="MS Gothic" charset="0"/>
                <a:cs typeface="Arial" panose="020B0604020202020204" pitchFamily="34" charset="0"/>
              </a:rPr>
              <a:t>•</a:t>
            </a:r>
            <a:r>
              <a:rPr lang="ar-JO" sz="2427" b="1" dirty="0">
                <a:solidFill>
                  <a:srgbClr val="FC0128"/>
                </a:solidFill>
                <a:effectLst>
                  <a:glow rad="165100">
                    <a:srgbClr val="FFFFFF">
                      <a:alpha val="98000"/>
                    </a:srgbClr>
                  </a:glow>
                </a:effectLst>
                <a:latin typeface="Arial" panose="020B0604020202020204" pitchFamily="34" charset="0"/>
                <a:ea typeface="MS Gothic" charset="0"/>
                <a:cs typeface="Arial" panose="020B0604020202020204" pitchFamily="34" charset="0"/>
              </a:rPr>
              <a:t>أفسس</a:t>
            </a:r>
            <a:endParaRPr lang="en-GB" sz="2427" b="1" dirty="0">
              <a:solidFill>
                <a:srgbClr val="FC0128"/>
              </a:solidFill>
              <a:effectLst>
                <a:glow rad="165100">
                  <a:srgbClr val="FFFFFF">
                    <a:alpha val="98000"/>
                  </a:srgbClr>
                </a:glow>
              </a:effectLst>
              <a:latin typeface="Arial" panose="020B0604020202020204" pitchFamily="34" charset="0"/>
              <a:ea typeface="MS Gothic" charset="0"/>
              <a:cs typeface="Arial" panose="020B0604020202020204" pitchFamily="34" charset="0"/>
            </a:endParaRPr>
          </a:p>
        </p:txBody>
      </p:sp>
      <p:sp>
        <p:nvSpPr>
          <p:cNvPr id="45070" name="Text Box 14"/>
          <p:cNvSpPr txBox="1">
            <a:spLocks noChangeArrowheads="1"/>
          </p:cNvSpPr>
          <p:nvPr/>
        </p:nvSpPr>
        <p:spPr bwMode="auto">
          <a:xfrm>
            <a:off x="3919258" y="3777053"/>
            <a:ext cx="1290078" cy="437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8480" tIns="44400" rIns="88480" bIns="4440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4478">
              <a:lnSpc>
                <a:spcPct val="93000"/>
              </a:lnSpc>
              <a:spcBef>
                <a:spcPts val="1307"/>
              </a:spcBef>
              <a:buClr>
                <a:srgbClr val="FC0128"/>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defRPr/>
            </a:pPr>
            <a:r>
              <a:rPr lang="ar-JO" sz="2427" b="1" dirty="0">
                <a:solidFill>
                  <a:srgbClr val="FC0128"/>
                </a:solidFill>
                <a:effectLst>
                  <a:glow rad="165100">
                    <a:srgbClr val="FFFFFF">
                      <a:alpha val="98000"/>
                    </a:srgbClr>
                  </a:glow>
                </a:effectLst>
                <a:latin typeface="Arial" panose="020B0604020202020204" pitchFamily="34" charset="0"/>
                <a:ea typeface="MS Gothic" charset="0"/>
                <a:cs typeface="Arial" panose="020B0604020202020204" pitchFamily="34" charset="0"/>
              </a:rPr>
              <a:t>أثينا</a:t>
            </a:r>
            <a:endParaRPr lang="en-GB" sz="2427" b="1" dirty="0">
              <a:solidFill>
                <a:srgbClr val="FC0128"/>
              </a:solidFill>
              <a:effectLst>
                <a:glow rad="165100">
                  <a:srgbClr val="FFFFFF">
                    <a:alpha val="98000"/>
                  </a:srgbClr>
                </a:glow>
              </a:effectLst>
              <a:latin typeface="Arial" panose="020B0604020202020204" pitchFamily="34" charset="0"/>
              <a:ea typeface="MS Gothic" charset="0"/>
              <a:cs typeface="Arial" panose="020B0604020202020204" pitchFamily="34" charset="0"/>
            </a:endParaRPr>
          </a:p>
        </p:txBody>
      </p:sp>
      <p:sp>
        <p:nvSpPr>
          <p:cNvPr id="91152" name="Text Box 15"/>
          <p:cNvSpPr txBox="1">
            <a:spLocks noChangeArrowheads="1"/>
          </p:cNvSpPr>
          <p:nvPr/>
        </p:nvSpPr>
        <p:spPr bwMode="auto">
          <a:xfrm>
            <a:off x="4672853" y="3643806"/>
            <a:ext cx="298357" cy="534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8480" tIns="44400" rIns="88480" bIns="44400">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4468">
              <a:lnSpc>
                <a:spcPct val="93000"/>
              </a:lnSpc>
              <a:spcBef>
                <a:spcPts val="1960"/>
              </a:spcBef>
              <a:buClr>
                <a:srgbClr val="919191"/>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pPr>
            <a:r>
              <a:rPr lang="en-GB" sz="3106" b="1">
                <a:solidFill>
                  <a:srgbClr val="919191"/>
                </a:solidFill>
                <a:latin typeface="Arial" panose="020B0604020202020204" pitchFamily="34" charset="0"/>
                <a:ea typeface="MS Gothic" charset="0"/>
                <a:cs typeface="Arial" panose="020B0604020202020204" pitchFamily="34" charset="0"/>
              </a:rPr>
              <a:t>•</a:t>
            </a:r>
          </a:p>
        </p:txBody>
      </p:sp>
      <p:sp>
        <p:nvSpPr>
          <p:cNvPr id="45072" name="Text Box 16"/>
          <p:cNvSpPr txBox="1">
            <a:spLocks noChangeArrowheads="1"/>
          </p:cNvSpPr>
          <p:nvPr/>
        </p:nvSpPr>
        <p:spPr bwMode="auto">
          <a:xfrm>
            <a:off x="2178172" y="1010386"/>
            <a:ext cx="5782236" cy="631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8480" tIns="44400" rIns="88480" bIns="4440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r" defTabSz="394478">
              <a:lnSpc>
                <a:spcPct val="93000"/>
              </a:lnSpc>
              <a:spcBef>
                <a:spcPts val="2396"/>
              </a:spcBef>
              <a:buClr>
                <a:srgbClr val="FFFFFF"/>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defRPr/>
            </a:pPr>
            <a:r>
              <a:rPr lang="ar-JO" sz="3785" b="1" dirty="0">
                <a:solidFill>
                  <a:srgbClr val="000000"/>
                </a:solidFill>
                <a:effectLst>
                  <a:glow rad="165100">
                    <a:srgbClr val="FFFFFF">
                      <a:alpha val="98000"/>
                    </a:srgbClr>
                  </a:glow>
                </a:effectLst>
                <a:latin typeface="Arial" panose="020B0604020202020204" pitchFamily="34" charset="0"/>
                <a:ea typeface="MS Gothic" charset="0"/>
                <a:cs typeface="Arial" panose="020B0604020202020204" pitchFamily="34" charset="0"/>
              </a:rPr>
              <a:t>رحلات بولس في لمحة...</a:t>
            </a:r>
          </a:p>
        </p:txBody>
      </p:sp>
      <p:sp>
        <p:nvSpPr>
          <p:cNvPr id="45073" name="Text Box 17"/>
          <p:cNvSpPr txBox="1">
            <a:spLocks noChangeArrowheads="1"/>
          </p:cNvSpPr>
          <p:nvPr/>
        </p:nvSpPr>
        <p:spPr bwMode="auto">
          <a:xfrm>
            <a:off x="4305860" y="3025228"/>
            <a:ext cx="1760725" cy="437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8480" tIns="44400" rIns="88480" bIns="4440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4478">
              <a:lnSpc>
                <a:spcPct val="93000"/>
              </a:lnSpc>
              <a:spcBef>
                <a:spcPts val="1307"/>
              </a:spcBef>
              <a:buClr>
                <a:srgbClr val="FC0128"/>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defRPr/>
            </a:pPr>
            <a:r>
              <a:rPr lang="ar-JO" sz="2427" b="1" dirty="0">
                <a:solidFill>
                  <a:srgbClr val="FC0128"/>
                </a:solidFill>
                <a:effectLst>
                  <a:glow rad="165100">
                    <a:srgbClr val="FFFFFF">
                      <a:alpha val="98000"/>
                    </a:srgbClr>
                  </a:glow>
                </a:effectLst>
                <a:latin typeface="Arial" panose="020B0604020202020204" pitchFamily="34" charset="0"/>
                <a:ea typeface="MS Gothic" charset="0"/>
                <a:cs typeface="Arial" panose="020B0604020202020204" pitchFamily="34" charset="0"/>
              </a:rPr>
              <a:t>مقدونية</a:t>
            </a:r>
            <a:endParaRPr lang="en-GB" sz="2427" b="1" dirty="0">
              <a:solidFill>
                <a:srgbClr val="FC0128"/>
              </a:solidFill>
              <a:effectLst>
                <a:glow rad="165100">
                  <a:srgbClr val="FFFFFF">
                    <a:alpha val="98000"/>
                  </a:srgbClr>
                </a:glow>
              </a:effectLst>
              <a:latin typeface="Arial" panose="020B0604020202020204" pitchFamily="34" charset="0"/>
              <a:ea typeface="MS Gothic" charset="0"/>
              <a:cs typeface="Arial" panose="020B0604020202020204" pitchFamily="34" charset="0"/>
            </a:endParaRPr>
          </a:p>
        </p:txBody>
      </p:sp>
      <p:sp>
        <p:nvSpPr>
          <p:cNvPr id="45079" name="Text Box 23"/>
          <p:cNvSpPr txBox="1">
            <a:spLocks noChangeArrowheads="1"/>
          </p:cNvSpPr>
          <p:nvPr/>
        </p:nvSpPr>
        <p:spPr bwMode="auto">
          <a:xfrm>
            <a:off x="6404165" y="4632201"/>
            <a:ext cx="2012857" cy="437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8480" tIns="44400" rIns="88480" bIns="4440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94478">
              <a:lnSpc>
                <a:spcPct val="93000"/>
              </a:lnSpc>
              <a:spcBef>
                <a:spcPts val="1307"/>
              </a:spcBef>
              <a:buClr>
                <a:srgbClr val="FC0128"/>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defRPr/>
            </a:pPr>
            <a:r>
              <a:rPr lang="ar-JO" sz="2427" b="1" dirty="0">
                <a:solidFill>
                  <a:srgbClr val="FC0128"/>
                </a:solidFill>
                <a:effectLst>
                  <a:glow rad="165100">
                    <a:srgbClr val="FFFFFF">
                      <a:alpha val="98000"/>
                    </a:srgbClr>
                  </a:glow>
                </a:effectLst>
                <a:latin typeface="Arial" panose="020B0604020202020204" pitchFamily="34" charset="0"/>
                <a:ea typeface="MS Gothic" charset="0"/>
                <a:cs typeface="Arial" panose="020B0604020202020204" pitchFamily="34" charset="0"/>
              </a:rPr>
              <a:t>* أورشليم</a:t>
            </a:r>
            <a:endParaRPr lang="en-GB" sz="2427" b="1" dirty="0">
              <a:solidFill>
                <a:srgbClr val="FC0128"/>
              </a:solidFill>
              <a:effectLst>
                <a:glow rad="165100">
                  <a:srgbClr val="FFFFFF">
                    <a:alpha val="98000"/>
                  </a:srgbClr>
                </a:glow>
              </a:effectLst>
              <a:latin typeface="Arial" panose="020B0604020202020204" pitchFamily="34" charset="0"/>
              <a:ea typeface="MS Gothic" charset="0"/>
              <a:cs typeface="Arial" panose="020B0604020202020204" pitchFamily="34" charset="0"/>
            </a:endParaRPr>
          </a:p>
        </p:txBody>
      </p:sp>
      <p:sp>
        <p:nvSpPr>
          <p:cNvPr id="91157" name="Text Box 24"/>
          <p:cNvSpPr txBox="1">
            <a:spLocks noChangeArrowheads="1"/>
          </p:cNvSpPr>
          <p:nvPr/>
        </p:nvSpPr>
        <p:spPr bwMode="auto">
          <a:xfrm>
            <a:off x="7918360" y="6447177"/>
            <a:ext cx="162485" cy="209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421" tIns="39709" rIns="79421" bIns="39709" anchor="ctr"/>
          <a:lstStyle>
            <a:lvl1pPr defTabSz="406400">
              <a:defRPr sz="2500">
                <a:solidFill>
                  <a:schemeClr val="bg1"/>
                </a:solidFill>
                <a:latin typeface="Times New Roman" charset="0"/>
                <a:ea typeface="ＭＳ Ｐゴシック" charset="0"/>
                <a:cs typeface="ＭＳ Ｐゴシック" charset="0"/>
              </a:defRPr>
            </a:lvl1pPr>
            <a:lvl2pPr marL="742950" indent="-285750" defTabSz="406400">
              <a:defRPr sz="2500">
                <a:solidFill>
                  <a:schemeClr val="bg1"/>
                </a:solidFill>
                <a:latin typeface="Times New Roman" charset="0"/>
                <a:ea typeface="ＭＳ Ｐゴシック" charset="0"/>
              </a:defRPr>
            </a:lvl2pPr>
            <a:lvl3pPr marL="1143000" indent="-228600" defTabSz="406400">
              <a:defRPr sz="2500">
                <a:solidFill>
                  <a:schemeClr val="bg1"/>
                </a:solidFill>
                <a:latin typeface="Times New Roman" charset="0"/>
                <a:ea typeface="ＭＳ Ｐゴシック" charset="0"/>
              </a:defRPr>
            </a:lvl3pPr>
            <a:lvl4pPr marL="1600200" indent="-228600" defTabSz="406400">
              <a:defRPr sz="2500">
                <a:solidFill>
                  <a:schemeClr val="bg1"/>
                </a:solidFill>
                <a:latin typeface="Times New Roman" charset="0"/>
                <a:ea typeface="ＭＳ Ｐゴシック" charset="0"/>
              </a:defRPr>
            </a:lvl4pPr>
            <a:lvl5pPr marL="2057400" indent="-228600" defTabSz="406400">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394468">
              <a:lnSpc>
                <a:spcPct val="93000"/>
              </a:lnSpc>
              <a:buClr>
                <a:srgbClr val="000000"/>
              </a:buClr>
              <a:buSzPct val="100000"/>
            </a:pPr>
            <a:endParaRPr lang="en-US" sz="2427">
              <a:solidFill>
                <a:srgbClr val="FFFFFF"/>
              </a:solidFill>
              <a:latin typeface="Arial" panose="020B0604020202020204" pitchFamily="34" charset="0"/>
              <a:ea typeface="MS Gothic" charset="0"/>
              <a:cs typeface="Arial" panose="020B0604020202020204" pitchFamily="34" charset="0"/>
            </a:endParaRPr>
          </a:p>
        </p:txBody>
      </p:sp>
      <p:sp>
        <p:nvSpPr>
          <p:cNvPr id="91158" name="Text Box 26"/>
          <p:cNvSpPr txBox="1">
            <a:spLocks noChangeArrowheads="1"/>
          </p:cNvSpPr>
          <p:nvPr/>
        </p:nvSpPr>
        <p:spPr bwMode="auto">
          <a:xfrm>
            <a:off x="8253871" y="6448949"/>
            <a:ext cx="282901" cy="207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8170" tIns="40645" rIns="78170" bIns="40645"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94468">
              <a:lnSpc>
                <a:spcPct val="93000"/>
              </a:lnSpc>
              <a:spcBef>
                <a:spcPts val="544"/>
              </a:spcBef>
              <a:buClr>
                <a:srgbClr val="FFFFFF"/>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pPr>
            <a:r>
              <a:rPr lang="en-GB" sz="874" b="1">
                <a:solidFill>
                  <a:srgbClr val="FFFFFF"/>
                </a:solidFill>
                <a:latin typeface="Arial" panose="020B0604020202020204" pitchFamily="34" charset="0"/>
                <a:ea typeface="MS Gothic" charset="0"/>
                <a:cs typeface="Arial" panose="020B0604020202020204" pitchFamily="34" charset="0"/>
              </a:rPr>
              <a:t>42</a:t>
            </a:r>
          </a:p>
        </p:txBody>
      </p:sp>
      <p:sp>
        <p:nvSpPr>
          <p:cNvPr id="91159" name="Text Box 27"/>
          <p:cNvSpPr txBox="1">
            <a:spLocks noChangeArrowheads="1"/>
          </p:cNvSpPr>
          <p:nvPr/>
        </p:nvSpPr>
        <p:spPr bwMode="auto">
          <a:xfrm>
            <a:off x="8543271" y="6414386"/>
            <a:ext cx="335801" cy="262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8170" tIns="40645" rIns="78170" bIns="40645"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94468">
              <a:lnSpc>
                <a:spcPct val="93000"/>
              </a:lnSpc>
              <a:spcBef>
                <a:spcPts val="762"/>
              </a:spcBef>
              <a:buClr>
                <a:srgbClr val="FFFFFF"/>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pPr>
            <a:r>
              <a:rPr lang="en-GB" sz="1262" b="1">
                <a:solidFill>
                  <a:srgbClr val="FFFFFF"/>
                </a:solidFill>
                <a:latin typeface="Arial" panose="020B0604020202020204" pitchFamily="34" charset="0"/>
                <a:ea typeface="MS Gothic" charset="0"/>
                <a:cs typeface="Arial" panose="020B0604020202020204" pitchFamily="34" charset="0"/>
              </a:rPr>
              <a:t>14</a:t>
            </a:r>
          </a:p>
        </p:txBody>
      </p:sp>
      <p:sp>
        <p:nvSpPr>
          <p:cNvPr id="45087" name="Text Box 31"/>
          <p:cNvSpPr txBox="1">
            <a:spLocks noChangeArrowheads="1"/>
          </p:cNvSpPr>
          <p:nvPr/>
        </p:nvSpPr>
        <p:spPr bwMode="auto">
          <a:xfrm>
            <a:off x="1075763" y="4128844"/>
            <a:ext cx="1668276" cy="311908"/>
          </a:xfrm>
          <a:prstGeom prst="rect">
            <a:avLst/>
          </a:prstGeom>
          <a:solidFill>
            <a:srgbClr val="A7FDFA"/>
          </a:solidFill>
          <a:ln w="9360">
            <a:solidFill>
              <a:srgbClr val="000000"/>
            </a:solidFill>
            <a:miter lim="800000"/>
            <a:headEnd/>
            <a:tailEnd/>
          </a:ln>
          <a:effectLst>
            <a:outerShdw blurRad="63500" dist="71785" dir="2700000" algn="ctr" rotWithShape="0">
              <a:srgbClr val="000000"/>
            </a:outerShdw>
          </a:effectLst>
        </p:spPr>
        <p:txBody>
          <a:bodyPr wrap="square" lIns="88480" tIns="44400" rIns="88480" bIns="4440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94478">
              <a:lnSpc>
                <a:spcPct val="93000"/>
              </a:lnSpc>
              <a:spcBef>
                <a:spcPts val="980"/>
              </a:spcBef>
              <a:buClr>
                <a:srgbClr val="000000"/>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defRPr/>
            </a:pPr>
            <a:r>
              <a:rPr lang="ar-JO" sz="1553" b="1" dirty="0">
                <a:solidFill>
                  <a:srgbClr val="000000"/>
                </a:solidFill>
                <a:latin typeface="Arial" panose="020B0604020202020204" pitchFamily="34" charset="0"/>
                <a:ea typeface="MS Gothic" charset="0"/>
                <a:cs typeface="Arial" panose="020B0604020202020204" pitchFamily="34" charset="0"/>
              </a:rPr>
              <a:t>أعمال الرسل 13- 14</a:t>
            </a:r>
            <a:endParaRPr lang="en-GB" sz="1553" b="1" dirty="0">
              <a:solidFill>
                <a:srgbClr val="000000"/>
              </a:solidFill>
              <a:latin typeface="Arial" panose="020B0604020202020204" pitchFamily="34" charset="0"/>
              <a:ea typeface="MS Gothic" charset="0"/>
              <a:cs typeface="Arial" panose="020B0604020202020204" pitchFamily="34" charset="0"/>
            </a:endParaRPr>
          </a:p>
        </p:txBody>
      </p:sp>
      <p:sp>
        <p:nvSpPr>
          <p:cNvPr id="45085" name="Rectangle 29"/>
          <p:cNvSpPr>
            <a:spLocks noChangeArrowheads="1"/>
          </p:cNvSpPr>
          <p:nvPr/>
        </p:nvSpPr>
        <p:spPr bwMode="auto">
          <a:xfrm>
            <a:off x="868456" y="4508474"/>
            <a:ext cx="5206534" cy="595477"/>
          </a:xfrm>
          <a:prstGeom prst="rect">
            <a:avLst/>
          </a:prstGeom>
          <a:blipFill dpi="0" rotWithShape="0">
            <a:blip r:embed="rId5"/>
            <a:srcRect/>
            <a:tile tx="0" ty="0" sx="100000" sy="100000" flip="none" algn="tl"/>
          </a:blipFill>
          <a:ln w="76320">
            <a:solidFill>
              <a:srgbClr val="0067C9"/>
            </a:solidFill>
            <a:miter lim="800000"/>
            <a:headEnd/>
            <a:tailEnd/>
          </a:ln>
          <a:effectLst>
            <a:outerShdw blurRad="63500" dist="89605" dir="2700000" algn="ctr" rotWithShape="0">
              <a:srgbClr val="000000"/>
            </a:outerShdw>
          </a:effectLst>
        </p:spPr>
        <p:txBody>
          <a:bodyPr wrap="none" lIns="79451" tIns="39724" rIns="79451" bIns="39724" anchor="ctr"/>
          <a:lstStyle/>
          <a:p>
            <a:pPr defTabSz="397097">
              <a:lnSpc>
                <a:spcPct val="93000"/>
              </a:lnSpc>
              <a:buClr>
                <a:srgbClr val="000000"/>
              </a:buClr>
              <a:buSzPct val="100000"/>
              <a:defRPr/>
            </a:pPr>
            <a:endParaRPr lang="en-US" sz="2135" dirty="0">
              <a:solidFill>
                <a:srgbClr val="FFFFFF"/>
              </a:solidFill>
              <a:latin typeface="Arial" panose="020B0604020202020204" pitchFamily="34" charset="0"/>
              <a:ea typeface="MS Gothic"/>
              <a:cs typeface="Arial" panose="020B0604020202020204" pitchFamily="34" charset="0"/>
            </a:endParaRPr>
          </a:p>
        </p:txBody>
      </p:sp>
      <p:sp>
        <p:nvSpPr>
          <p:cNvPr id="45088" name="Text Box 32"/>
          <p:cNvSpPr txBox="1">
            <a:spLocks noChangeArrowheads="1"/>
          </p:cNvSpPr>
          <p:nvPr/>
        </p:nvSpPr>
        <p:spPr bwMode="auto">
          <a:xfrm>
            <a:off x="780210" y="506002"/>
            <a:ext cx="3831011" cy="429423"/>
          </a:xfrm>
          <a:prstGeom prst="rect">
            <a:avLst/>
          </a:prstGeom>
          <a:solidFill>
            <a:srgbClr val="1822CD"/>
          </a:solidFill>
          <a:ln w="38160">
            <a:solidFill>
              <a:srgbClr val="FFFF00"/>
            </a:solidFill>
            <a:miter lim="800000"/>
            <a:headEnd/>
            <a:tailEnd/>
          </a:ln>
          <a:effectLst>
            <a:outerShdw blurRad="63500" dist="71785" dir="2700000" algn="ctr" rotWithShape="0">
              <a:srgbClr val="000000"/>
            </a:outerShdw>
          </a:effectLst>
        </p:spPr>
        <p:txBody>
          <a:bodyPr lIns="78170" tIns="40645" rIns="78170" bIns="4064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94478">
              <a:lnSpc>
                <a:spcPct val="93000"/>
              </a:lnSpc>
              <a:spcBef>
                <a:spcPts val="1524"/>
              </a:spcBef>
              <a:buClr>
                <a:srgbClr val="FFFF00"/>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defRPr/>
            </a:pPr>
            <a:r>
              <a:rPr lang="ar-JO" sz="2427" b="1" dirty="0">
                <a:solidFill>
                  <a:srgbClr val="FFFF00"/>
                </a:solidFill>
                <a:latin typeface="Arial" panose="020B0604020202020204" pitchFamily="34" charset="0"/>
                <a:ea typeface="MS Gothic" charset="0"/>
                <a:cs typeface="Arial" panose="020B0604020202020204" pitchFamily="34" charset="0"/>
              </a:rPr>
              <a:t>مساعدة الدراسة رقم 24</a:t>
            </a:r>
            <a:endParaRPr lang="en-GB" sz="2427" b="1" dirty="0">
              <a:solidFill>
                <a:srgbClr val="FFFF00"/>
              </a:solidFill>
              <a:latin typeface="Arial" panose="020B0604020202020204" pitchFamily="34" charset="0"/>
              <a:ea typeface="MS Gothic" charset="0"/>
              <a:cs typeface="Arial" panose="020B0604020202020204" pitchFamily="34" charset="0"/>
            </a:endParaRPr>
          </a:p>
        </p:txBody>
      </p:sp>
      <p:sp>
        <p:nvSpPr>
          <p:cNvPr id="45089" name="AutoShape 33"/>
          <p:cNvSpPr>
            <a:spLocks noChangeArrowheads="1"/>
          </p:cNvSpPr>
          <p:nvPr/>
        </p:nvSpPr>
        <p:spPr bwMode="auto">
          <a:xfrm rot="11220000">
            <a:off x="5300383" y="3460272"/>
            <a:ext cx="417419" cy="925844"/>
          </a:xfrm>
          <a:prstGeom prst="curvedLeftArrow">
            <a:avLst>
              <a:gd name="adj1" fmla="val 44435"/>
              <a:gd name="adj2" fmla="val 90986"/>
              <a:gd name="adj3" fmla="val 66667"/>
            </a:avLst>
          </a:prstGeom>
          <a:solidFill>
            <a:srgbClr val="FFEA18"/>
          </a:solidFill>
          <a:ln w="38160">
            <a:solidFill>
              <a:srgbClr val="FC0128"/>
            </a:solidFill>
            <a:miter lim="800000"/>
            <a:headEnd/>
            <a:tailEnd/>
          </a:ln>
          <a:effectLst>
            <a:outerShdw blurRad="63500" dist="71785" dir="2700000" algn="ctr" rotWithShape="0">
              <a:srgbClr val="000000"/>
            </a:outerShdw>
          </a:effectLst>
        </p:spPr>
        <p:txBody>
          <a:bodyPr wrap="none" lIns="79421" tIns="39709" rIns="79421" bIns="39709" anchor="ctr"/>
          <a:lstStyle/>
          <a:p>
            <a:pPr defTabSz="397097">
              <a:lnSpc>
                <a:spcPct val="93000"/>
              </a:lnSpc>
              <a:buClr>
                <a:srgbClr val="000000"/>
              </a:buClr>
              <a:buSzPct val="100000"/>
              <a:defRPr/>
            </a:pPr>
            <a:endParaRPr lang="en-US" sz="2135" dirty="0">
              <a:solidFill>
                <a:srgbClr val="FFFFFF"/>
              </a:solidFill>
              <a:latin typeface="Arial" panose="020B0604020202020204" pitchFamily="34" charset="0"/>
              <a:ea typeface="MS Gothic"/>
              <a:cs typeface="Arial" panose="020B0604020202020204" pitchFamily="34" charset="0"/>
            </a:endParaRPr>
          </a:p>
        </p:txBody>
      </p:sp>
      <p:grpSp>
        <p:nvGrpSpPr>
          <p:cNvPr id="4" name="Group 34"/>
          <p:cNvGrpSpPr>
            <a:grpSpLocks/>
          </p:cNvGrpSpPr>
          <p:nvPr/>
        </p:nvGrpSpPr>
        <p:grpSpPr bwMode="auto">
          <a:xfrm>
            <a:off x="862853" y="5233108"/>
            <a:ext cx="6769754" cy="1161045"/>
            <a:chOff x="520" y="3775"/>
            <a:chExt cx="4833" cy="854"/>
          </a:xfrm>
        </p:grpSpPr>
        <p:sp>
          <p:nvSpPr>
            <p:cNvPr id="45091" name="Rectangle 35"/>
            <p:cNvSpPr>
              <a:spLocks noChangeArrowheads="1"/>
            </p:cNvSpPr>
            <p:nvPr/>
          </p:nvSpPr>
          <p:spPr bwMode="auto">
            <a:xfrm>
              <a:off x="520" y="3775"/>
              <a:ext cx="4833" cy="854"/>
            </a:xfrm>
            <a:prstGeom prst="rect">
              <a:avLst/>
            </a:prstGeom>
            <a:blipFill dpi="0" rotWithShape="0">
              <a:blip r:embed="rId5"/>
              <a:srcRect/>
              <a:tile tx="0" ty="0" sx="100000" sy="100000" flip="none" algn="tl"/>
            </a:blipFill>
            <a:ln w="76320">
              <a:solidFill>
                <a:srgbClr val="618FFD"/>
              </a:solidFill>
              <a:miter lim="800000"/>
              <a:headEnd/>
              <a:tailEnd/>
            </a:ln>
            <a:effectLst>
              <a:outerShdw blurRad="63500" dist="99193" dir="2381944" algn="ctr" rotWithShape="0">
                <a:srgbClr val="000000"/>
              </a:outerShdw>
            </a:effectLst>
          </p:spPr>
          <p:txBody>
            <a:bodyPr wrap="none" anchor="ctr"/>
            <a:lstStyle/>
            <a:p>
              <a:pPr defTabSz="397097">
                <a:lnSpc>
                  <a:spcPct val="93000"/>
                </a:lnSpc>
                <a:buClr>
                  <a:srgbClr val="000000"/>
                </a:buClr>
                <a:buSzPct val="100000"/>
                <a:defRPr/>
              </a:pPr>
              <a:endParaRPr lang="en-US" sz="2135" dirty="0">
                <a:solidFill>
                  <a:srgbClr val="FFFFFF"/>
                </a:solidFill>
                <a:latin typeface="Arial" panose="020B0604020202020204" pitchFamily="34" charset="0"/>
                <a:ea typeface="MS Gothic"/>
                <a:cs typeface="Arial" panose="020B0604020202020204" pitchFamily="34" charset="0"/>
              </a:endParaRPr>
            </a:p>
          </p:txBody>
        </p:sp>
        <p:sp>
          <p:nvSpPr>
            <p:cNvPr id="91175" name="Rectangle 36"/>
            <p:cNvSpPr>
              <a:spLocks noChangeArrowheads="1"/>
            </p:cNvSpPr>
            <p:nvPr/>
          </p:nvSpPr>
          <p:spPr bwMode="auto">
            <a:xfrm>
              <a:off x="623" y="3807"/>
              <a:ext cx="4690" cy="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7353" tIns="45424" rIns="87353" bIns="45424">
              <a:spAutoFit/>
            </a:bodyPr>
            <a:lstStyle/>
            <a:p>
              <a:pPr algn="r" defTabSz="392409">
                <a:lnSpc>
                  <a:spcPct val="80000"/>
                </a:lnSpc>
                <a:buClr>
                  <a:srgbClr val="000000"/>
                </a:buClr>
                <a:buSzPct val="100000"/>
                <a:tabLst>
                  <a:tab pos="0" algn="l"/>
                  <a:tab pos="788963" algn="l"/>
                  <a:tab pos="1582066" algn="l"/>
                  <a:tab pos="2376559" algn="l"/>
                  <a:tab pos="3171045" algn="l"/>
                  <a:tab pos="3965529" algn="l"/>
                  <a:tab pos="4762782" algn="l"/>
                  <a:tab pos="5554506" algn="l"/>
                  <a:tab pos="6348993" algn="l"/>
                  <a:tab pos="7143484" algn="l"/>
                  <a:tab pos="7937969" algn="l"/>
                  <a:tab pos="8733841" algn="l"/>
                </a:tabLst>
              </a:pPr>
              <a:r>
                <a:rPr lang="ar-JO" sz="2135" b="1" dirty="0">
                  <a:solidFill>
                    <a:srgbClr val="000000"/>
                  </a:solidFill>
                  <a:latin typeface="Arial" panose="020B0604020202020204" pitchFamily="34" charset="0"/>
                  <a:ea typeface="MS Gothic" charset="0"/>
                  <a:cs typeface="Arial" panose="020B0604020202020204" pitchFamily="34" charset="0"/>
                </a:rPr>
                <a:t>الأهمية: يُعبدون </a:t>
              </a:r>
              <a:r>
                <a:rPr lang="ar-JO" sz="2135" b="1" dirty="0">
                  <a:solidFill>
                    <a:srgbClr val="FF0000"/>
                  </a:solidFill>
                  <a:latin typeface="Arial" panose="020B0604020202020204" pitchFamily="34" charset="0"/>
                  <a:ea typeface="MS Gothic" charset="0"/>
                  <a:cs typeface="Arial" panose="020B0604020202020204" pitchFamily="34" charset="0"/>
                </a:rPr>
                <a:t>كالآلهة</a:t>
              </a:r>
              <a:r>
                <a:rPr lang="ar-JO" sz="2135" b="1" dirty="0">
                  <a:solidFill>
                    <a:srgbClr val="000000"/>
                  </a:solidFill>
                  <a:latin typeface="Arial" panose="020B0604020202020204" pitchFamily="34" charset="0"/>
                  <a:ea typeface="MS Gothic" charset="0"/>
                  <a:cs typeface="Arial" panose="020B0604020202020204" pitchFamily="34" charset="0"/>
                </a:rPr>
                <a:t>؛ عمل معجزات؛ </a:t>
              </a:r>
              <a:r>
                <a:rPr lang="ar-JO" sz="2135" b="1" dirty="0">
                  <a:solidFill>
                    <a:srgbClr val="FF0000"/>
                  </a:solidFill>
                  <a:latin typeface="Arial" panose="020B0604020202020204" pitchFamily="34" charset="0"/>
                  <a:ea typeface="MS Gothic" charset="0"/>
                  <a:cs typeface="Arial" panose="020B0604020202020204" pitchFamily="34" charset="0"/>
                </a:rPr>
                <a:t>رجم</a:t>
              </a:r>
              <a:r>
                <a:rPr lang="ar-JO" sz="2135" b="1" dirty="0">
                  <a:solidFill>
                    <a:srgbClr val="000000"/>
                  </a:solidFill>
                  <a:latin typeface="Arial" panose="020B0604020202020204" pitchFamily="34" charset="0"/>
                  <a:ea typeface="MS Gothic" charset="0"/>
                  <a:cs typeface="Arial" panose="020B0604020202020204" pitchFamily="34" charset="0"/>
                </a:rPr>
                <a:t> بولس؛ أعمال صعبة؛</a:t>
              </a:r>
            </a:p>
            <a:p>
              <a:pPr algn="r" defTabSz="392409">
                <a:lnSpc>
                  <a:spcPct val="80000"/>
                </a:lnSpc>
                <a:buClr>
                  <a:srgbClr val="000000"/>
                </a:buClr>
                <a:buSzPct val="100000"/>
                <a:tabLst>
                  <a:tab pos="0" algn="l"/>
                  <a:tab pos="788963" algn="l"/>
                  <a:tab pos="1582066" algn="l"/>
                  <a:tab pos="2376559" algn="l"/>
                  <a:tab pos="3171045" algn="l"/>
                  <a:tab pos="3965529" algn="l"/>
                  <a:tab pos="4762782" algn="l"/>
                  <a:tab pos="5554506" algn="l"/>
                  <a:tab pos="6348993" algn="l"/>
                  <a:tab pos="7143484" algn="l"/>
                  <a:tab pos="7937969" algn="l"/>
                  <a:tab pos="8733841" algn="l"/>
                </a:tabLst>
              </a:pPr>
              <a:r>
                <a:rPr lang="ar-JO" sz="2135" b="1" dirty="0">
                  <a:solidFill>
                    <a:srgbClr val="000000"/>
                  </a:solidFill>
                  <a:latin typeface="Arial" panose="020B0604020202020204" pitchFamily="34" charset="0"/>
                  <a:ea typeface="MS Gothic" charset="0"/>
                  <a:cs typeface="Arial" panose="020B0604020202020204" pitchFamily="34" charset="0"/>
                </a:rPr>
                <a:t>كنائس مزروعة؛ العودة بنفس المسار </a:t>
              </a:r>
              <a:endParaRPr lang="en-GB" sz="2135" b="1" dirty="0">
                <a:solidFill>
                  <a:srgbClr val="000000"/>
                </a:solidFill>
                <a:latin typeface="Arial" panose="020B0604020202020204" pitchFamily="34" charset="0"/>
                <a:ea typeface="MS Gothic" charset="0"/>
                <a:cs typeface="Arial" panose="020B0604020202020204" pitchFamily="34" charset="0"/>
              </a:endParaRPr>
            </a:p>
          </p:txBody>
        </p:sp>
      </p:grpSp>
      <p:grpSp>
        <p:nvGrpSpPr>
          <p:cNvPr id="6" name="Group 40"/>
          <p:cNvGrpSpPr>
            <a:grpSpLocks/>
          </p:cNvGrpSpPr>
          <p:nvPr/>
        </p:nvGrpSpPr>
        <p:grpSpPr bwMode="auto">
          <a:xfrm>
            <a:off x="5275304" y="625301"/>
            <a:ext cx="3734226" cy="2784307"/>
            <a:chOff x="3441" y="207"/>
            <a:chExt cx="2675" cy="2049"/>
          </a:xfrm>
        </p:grpSpPr>
        <p:pic>
          <p:nvPicPr>
            <p:cNvPr id="45097" name="Picture 4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441" y="207"/>
              <a:ext cx="2622" cy="1966"/>
            </a:xfrm>
            <a:prstGeom prst="rect">
              <a:avLst/>
            </a:prstGeom>
            <a:noFill/>
            <a:ln w="76320">
              <a:solidFill>
                <a:srgbClr val="A50021"/>
              </a:solidFill>
              <a:miter lim="800000"/>
              <a:headEnd/>
              <a:tailEnd/>
            </a:ln>
            <a:effectLst>
              <a:outerShdw blurRad="63500" dist="89605" dir="2700000" algn="ctr" rotWithShape="0">
                <a:srgbClr val="000000"/>
              </a:outerShdw>
            </a:effectLst>
          </p:spPr>
        </p:pic>
        <p:sp>
          <p:nvSpPr>
            <p:cNvPr id="91171" name="Text Box 42"/>
            <p:cNvSpPr txBox="1">
              <a:spLocks noChangeArrowheads="1"/>
            </p:cNvSpPr>
            <p:nvPr/>
          </p:nvSpPr>
          <p:spPr bwMode="auto">
            <a:xfrm>
              <a:off x="3532" y="1933"/>
              <a:ext cx="2584" cy="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7353" tIns="45424" rIns="87353" bIns="45424">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94468">
                <a:lnSpc>
                  <a:spcPct val="93000"/>
                </a:lnSpc>
                <a:spcBef>
                  <a:spcPts val="1089"/>
                </a:spcBef>
                <a:buClr>
                  <a:srgbClr val="FFEA18"/>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pPr>
              <a:r>
                <a:rPr lang="ar-JO" sz="2427" b="1" dirty="0" err="1">
                  <a:solidFill>
                    <a:srgbClr val="FFEA18"/>
                  </a:solidFill>
                  <a:latin typeface="Arial" panose="020B0604020202020204" pitchFamily="34" charset="0"/>
                  <a:ea typeface="MS Gothic" charset="0"/>
                  <a:cs typeface="Arial" panose="020B0604020202020204" pitchFamily="34" charset="0"/>
                </a:rPr>
                <a:t>شاطيء</a:t>
              </a:r>
              <a:r>
                <a:rPr lang="ar-JO" sz="2427" b="1" dirty="0">
                  <a:solidFill>
                    <a:srgbClr val="FFEA18"/>
                  </a:solidFill>
                  <a:latin typeface="Arial" panose="020B0604020202020204" pitchFamily="34" charset="0"/>
                  <a:ea typeface="MS Gothic" charset="0"/>
                  <a:cs typeface="Arial" panose="020B0604020202020204" pitchFamily="34" charset="0"/>
                </a:rPr>
                <a:t> قبرص</a:t>
              </a:r>
              <a:endParaRPr lang="en-GB" sz="2427" b="1" dirty="0">
                <a:solidFill>
                  <a:srgbClr val="FFEA18"/>
                </a:solidFill>
                <a:latin typeface="Arial" panose="020B0604020202020204" pitchFamily="34" charset="0"/>
                <a:ea typeface="MS Gothic" charset="0"/>
                <a:cs typeface="Arial" panose="020B0604020202020204" pitchFamily="34" charset="0"/>
              </a:endParaRPr>
            </a:p>
          </p:txBody>
        </p:sp>
      </p:grpSp>
      <p:sp>
        <p:nvSpPr>
          <p:cNvPr id="45099" name="Freeform 43"/>
          <p:cNvSpPr>
            <a:spLocks noChangeArrowheads="1"/>
          </p:cNvSpPr>
          <p:nvPr/>
        </p:nvSpPr>
        <p:spPr bwMode="auto">
          <a:xfrm>
            <a:off x="5813056" y="3522811"/>
            <a:ext cx="754997" cy="857868"/>
          </a:xfrm>
          <a:custGeom>
            <a:avLst/>
            <a:gdLst/>
            <a:ahLst/>
            <a:cxnLst>
              <a:cxn ang="0">
                <a:pos x="539" y="593"/>
              </a:cxn>
              <a:cxn ang="0">
                <a:pos x="180" y="584"/>
              </a:cxn>
              <a:cxn ang="0">
                <a:pos x="90" y="530"/>
              </a:cxn>
              <a:cxn ang="0">
                <a:pos x="54" y="441"/>
              </a:cxn>
              <a:cxn ang="0">
                <a:pos x="18" y="387"/>
              </a:cxn>
              <a:cxn ang="0">
                <a:pos x="0" y="333"/>
              </a:cxn>
              <a:cxn ang="0">
                <a:pos x="45" y="36"/>
              </a:cxn>
              <a:cxn ang="0">
                <a:pos x="126" y="0"/>
              </a:cxn>
              <a:cxn ang="0">
                <a:pos x="207" y="36"/>
              </a:cxn>
              <a:cxn ang="0">
                <a:pos x="216" y="81"/>
              </a:cxn>
            </a:cxnLst>
            <a:rect l="0" t="0" r="r" b="b"/>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57240">
            <a:solidFill>
              <a:srgbClr val="FFFF00"/>
            </a:solidFill>
            <a:round/>
            <a:headEnd/>
            <a:tailEnd/>
          </a:ln>
          <a:effectLst>
            <a:outerShdw blurRad="63500" dist="63504" dir="3183908" algn="ctr" rotWithShape="0">
              <a:srgbClr val="000000"/>
            </a:outerShdw>
          </a:effectLst>
        </p:spPr>
        <p:txBody>
          <a:bodyPr wrap="none" lIns="79421" tIns="39709" rIns="79421" bIns="39709" anchor="ctr"/>
          <a:lstStyle/>
          <a:p>
            <a:pPr defTabSz="397097">
              <a:lnSpc>
                <a:spcPct val="93000"/>
              </a:lnSpc>
              <a:buClr>
                <a:srgbClr val="000000"/>
              </a:buClr>
              <a:buSzPct val="100000"/>
              <a:defRPr/>
            </a:pPr>
            <a:endParaRPr lang="en-US" sz="2135" dirty="0">
              <a:solidFill>
                <a:srgbClr val="FFFFFF"/>
              </a:solidFill>
              <a:latin typeface="Arial" panose="020B0604020202020204" pitchFamily="34" charset="0"/>
              <a:ea typeface="MS Gothic"/>
              <a:cs typeface="Arial" panose="020B0604020202020204" pitchFamily="34" charset="0"/>
            </a:endParaRPr>
          </a:p>
        </p:txBody>
      </p:sp>
      <p:sp>
        <p:nvSpPr>
          <p:cNvPr id="45100" name="AutoShape 44"/>
          <p:cNvSpPr>
            <a:spLocks noChangeArrowheads="1"/>
          </p:cNvSpPr>
          <p:nvPr/>
        </p:nvSpPr>
        <p:spPr bwMode="auto">
          <a:xfrm>
            <a:off x="6207251" y="3194845"/>
            <a:ext cx="544886" cy="924485"/>
          </a:xfrm>
          <a:prstGeom prst="curvedLeftArrow">
            <a:avLst>
              <a:gd name="adj1" fmla="val 34040"/>
              <a:gd name="adj2" fmla="val 69702"/>
              <a:gd name="adj3" fmla="val 66667"/>
            </a:avLst>
          </a:prstGeom>
          <a:solidFill>
            <a:srgbClr val="FFEA18"/>
          </a:solidFill>
          <a:ln w="38160">
            <a:solidFill>
              <a:srgbClr val="FC0128"/>
            </a:solidFill>
            <a:miter lim="800000"/>
            <a:headEnd/>
            <a:tailEnd/>
          </a:ln>
          <a:effectLst>
            <a:outerShdw blurRad="63500" dist="71785" dir="2700000" algn="ctr" rotWithShape="0">
              <a:srgbClr val="000000"/>
            </a:outerShdw>
          </a:effectLst>
        </p:spPr>
        <p:txBody>
          <a:bodyPr wrap="none" lIns="79421" tIns="39709" rIns="79421" bIns="39709" anchor="ctr"/>
          <a:lstStyle/>
          <a:p>
            <a:pPr defTabSz="397097">
              <a:lnSpc>
                <a:spcPct val="93000"/>
              </a:lnSpc>
              <a:buClr>
                <a:srgbClr val="000000"/>
              </a:buClr>
              <a:buSzPct val="100000"/>
              <a:defRPr/>
            </a:pPr>
            <a:endParaRPr lang="en-US" sz="2135" dirty="0">
              <a:solidFill>
                <a:srgbClr val="FFFFFF"/>
              </a:solidFill>
              <a:latin typeface="Arial" panose="020B0604020202020204" pitchFamily="34" charset="0"/>
              <a:ea typeface="MS Gothic"/>
              <a:cs typeface="Arial" panose="020B0604020202020204" pitchFamily="34" charset="0"/>
            </a:endParaRPr>
          </a:p>
        </p:txBody>
      </p:sp>
      <p:sp>
        <p:nvSpPr>
          <p:cNvPr id="87073" name="Title 1"/>
          <p:cNvSpPr>
            <a:spLocks noGrp="1"/>
          </p:cNvSpPr>
          <p:nvPr>
            <p:ph type="title" idx="4294967295"/>
          </p:nvPr>
        </p:nvSpPr>
        <p:spPr bwMode="auto">
          <a:xfrm>
            <a:off x="886666" y="4599566"/>
            <a:ext cx="5210735" cy="43233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515" tIns="44259" rIns="88515" bIns="44259"/>
          <a:lstStyle/>
          <a:p>
            <a:r>
              <a:rPr lang="ar-JO" sz="2427" b="1" dirty="0">
                <a:latin typeface="Arial" panose="020B0604020202020204" pitchFamily="34" charset="0"/>
                <a:cs typeface="Arial" panose="020B0604020202020204" pitchFamily="34" charset="0"/>
              </a:rPr>
              <a:t>رقم 1- "</a:t>
            </a:r>
            <a:r>
              <a:rPr lang="ar-JO" sz="2427" b="1" dirty="0">
                <a:solidFill>
                  <a:srgbClr val="FF0000"/>
                </a:solidFill>
                <a:latin typeface="Arial" panose="020B0604020202020204" pitchFamily="34" charset="0"/>
                <a:cs typeface="Arial" panose="020B0604020202020204" pitchFamily="34" charset="0"/>
              </a:rPr>
              <a:t>الصنارة</a:t>
            </a:r>
            <a:r>
              <a:rPr lang="ar-JO" sz="2427" b="1" dirty="0">
                <a:latin typeface="Arial" panose="020B0604020202020204" pitchFamily="34" charset="0"/>
                <a:cs typeface="Arial" panose="020B0604020202020204" pitchFamily="34" charset="0"/>
              </a:rPr>
              <a:t>: </a:t>
            </a:r>
            <a:r>
              <a:rPr lang="ar-JO" sz="2427" b="1" dirty="0">
                <a:solidFill>
                  <a:srgbClr val="FF0000"/>
                </a:solidFill>
                <a:latin typeface="Arial" panose="020B0604020202020204" pitchFamily="34" charset="0"/>
                <a:cs typeface="Arial" panose="020B0604020202020204" pitchFamily="34" charset="0"/>
              </a:rPr>
              <a:t>المختبر</a:t>
            </a:r>
            <a:r>
              <a:rPr lang="ar-JO" sz="2427" b="1"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5" name="Text Box 6">
            <a:extLst>
              <a:ext uri="{FF2B5EF4-FFF2-40B4-BE49-F238E27FC236}">
                <a16:creationId xmlns:a16="http://schemas.microsoft.com/office/drawing/2014/main" id="{25E3FC1D-04FD-A4E4-3648-80A43BFFD870}"/>
              </a:ext>
            </a:extLst>
          </p:cNvPr>
          <p:cNvSpPr txBox="1">
            <a:spLocks noChangeArrowheads="1"/>
          </p:cNvSpPr>
          <p:nvPr/>
        </p:nvSpPr>
        <p:spPr bwMode="auto">
          <a:xfrm>
            <a:off x="1427366" y="2325237"/>
            <a:ext cx="2798669" cy="579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399880">
              <a:spcBef>
                <a:spcPts val="1985"/>
              </a:spcBef>
              <a:buClr>
                <a:srgbClr val="0033CC"/>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3177" b="1" dirty="0">
                <a:solidFill>
                  <a:srgbClr val="0033CC"/>
                </a:solidFill>
                <a:effectLst>
                  <a:glow rad="152400">
                    <a:srgbClr val="FFFFFF"/>
                  </a:glow>
                </a:effectLst>
                <a:latin typeface="Arial" panose="020B0604020202020204" pitchFamily="34" charset="0"/>
                <a:cs typeface="Arial" panose="020B0604020202020204" pitchFamily="34" charset="0"/>
              </a:rPr>
              <a:t>أوروبا</a:t>
            </a:r>
            <a:endParaRPr lang="en-GB" sz="3177" b="1" dirty="0">
              <a:solidFill>
                <a:srgbClr val="0033CC"/>
              </a:solidFill>
              <a:effectLst>
                <a:glow rad="152400">
                  <a:srgbClr val="FFFFFF"/>
                </a:glow>
              </a:effectLst>
              <a:latin typeface="Arial" panose="020B0604020202020204" pitchFamily="34" charset="0"/>
              <a:cs typeface="Arial" panose="020B0604020202020204" pitchFamily="34" charset="0"/>
            </a:endParaRPr>
          </a:p>
        </p:txBody>
      </p:sp>
      <p:grpSp>
        <p:nvGrpSpPr>
          <p:cNvPr id="5" name="Group 37"/>
          <p:cNvGrpSpPr>
            <a:grpSpLocks/>
          </p:cNvGrpSpPr>
          <p:nvPr/>
        </p:nvGrpSpPr>
        <p:grpSpPr bwMode="auto">
          <a:xfrm>
            <a:off x="-1378421" y="1393098"/>
            <a:ext cx="6769922" cy="2315291"/>
            <a:chOff x="-626" y="999"/>
            <a:chExt cx="5050" cy="1703"/>
          </a:xfrm>
        </p:grpSpPr>
        <p:sp>
          <p:nvSpPr>
            <p:cNvPr id="91172" name="AutoShape 38"/>
            <p:cNvSpPr>
              <a:spLocks noChangeArrowheads="1"/>
            </p:cNvSpPr>
            <p:nvPr/>
          </p:nvSpPr>
          <p:spPr bwMode="auto">
            <a:xfrm flipH="1">
              <a:off x="622" y="999"/>
              <a:ext cx="2459" cy="1703"/>
            </a:xfrm>
            <a:prstGeom prst="roundRect">
              <a:avLst>
                <a:gd name="adj" fmla="val 16667"/>
              </a:avLst>
            </a:prstGeom>
            <a:gradFill rotWithShape="0">
              <a:gsLst>
                <a:gs pos="0">
                  <a:srgbClr val="000000"/>
                </a:gs>
                <a:gs pos="50000">
                  <a:srgbClr val="2828FF"/>
                </a:gs>
                <a:gs pos="100000">
                  <a:srgbClr val="000000"/>
                </a:gs>
              </a:gsLst>
              <a:lin ang="5400000" scaled="1"/>
            </a:gradFill>
            <a:ln w="76320">
              <a:solidFill>
                <a:srgbClr val="FC0128"/>
              </a:solidFill>
              <a:miter lim="800000"/>
              <a:headEnd/>
              <a:tailEnd/>
            </a:ln>
          </p:spPr>
          <p:txBody>
            <a:bodyPr wrap="none" anchor="ctr"/>
            <a:lstStyle/>
            <a:p>
              <a:pPr defTabSz="392409">
                <a:lnSpc>
                  <a:spcPct val="93000"/>
                </a:lnSpc>
                <a:buClr>
                  <a:srgbClr val="000000"/>
                </a:buClr>
                <a:buSzPct val="100000"/>
              </a:pPr>
              <a:endParaRPr lang="en-US" sz="2135">
                <a:solidFill>
                  <a:srgbClr val="FFFFFF"/>
                </a:solidFill>
                <a:latin typeface="Arial" panose="020B0604020202020204" pitchFamily="34" charset="0"/>
                <a:ea typeface="MS Gothic" charset="0"/>
                <a:cs typeface="Arial" panose="020B0604020202020204" pitchFamily="34" charset="0"/>
              </a:endParaRPr>
            </a:p>
          </p:txBody>
        </p:sp>
        <p:sp>
          <p:nvSpPr>
            <p:cNvPr id="91173" name="Text Box 39"/>
            <p:cNvSpPr txBox="1">
              <a:spLocks noChangeArrowheads="1"/>
            </p:cNvSpPr>
            <p:nvPr/>
          </p:nvSpPr>
          <p:spPr bwMode="auto">
            <a:xfrm>
              <a:off x="-626" y="1040"/>
              <a:ext cx="5050" cy="1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7353" tIns="45424" rIns="87353" bIns="45424">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94468" rtl="1">
                <a:lnSpc>
                  <a:spcPct val="93000"/>
                </a:lnSpc>
                <a:spcBef>
                  <a:spcPts val="3593"/>
                </a:spcBef>
                <a:buClr>
                  <a:srgbClr val="FFEA18"/>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pPr>
              <a:r>
                <a:rPr lang="ar-JO" sz="5727" b="1" dirty="0">
                  <a:solidFill>
                    <a:srgbClr val="FFEA18"/>
                  </a:solidFill>
                  <a:latin typeface="Arial" panose="020B0604020202020204" pitchFamily="34" charset="0"/>
                  <a:ea typeface="MS Gothic" charset="0"/>
                  <a:cs typeface="Arial" panose="020B0604020202020204" pitchFamily="34" charset="0"/>
                </a:rPr>
                <a:t>48 – 49</a:t>
              </a:r>
              <a:br>
                <a:rPr lang="en-US" sz="5727" b="1" dirty="0">
                  <a:solidFill>
                    <a:srgbClr val="FFEA18"/>
                  </a:solidFill>
                  <a:latin typeface="Arial" panose="020B0604020202020204" pitchFamily="34" charset="0"/>
                  <a:ea typeface="MS Gothic" charset="0"/>
                  <a:cs typeface="Arial" panose="020B0604020202020204" pitchFamily="34" charset="0"/>
                </a:rPr>
              </a:br>
              <a:r>
                <a:rPr lang="ar-JO" sz="5727" b="1" dirty="0">
                  <a:solidFill>
                    <a:srgbClr val="FFEA18"/>
                  </a:solidFill>
                  <a:latin typeface="Arial" panose="020B0604020202020204" pitchFamily="34" charset="0"/>
                  <a:ea typeface="MS Gothic" charset="0"/>
                  <a:cs typeface="Arial" panose="020B0604020202020204" pitchFamily="34" charset="0"/>
                </a:rPr>
                <a:t>ب. م</a:t>
              </a:r>
            </a:p>
          </p:txBody>
        </p:sp>
      </p:grpSp>
      <p:sp>
        <p:nvSpPr>
          <p:cNvPr id="50" name="Text Box 9">
            <a:extLst>
              <a:ext uri="{FF2B5EF4-FFF2-40B4-BE49-F238E27FC236}">
                <a16:creationId xmlns:a16="http://schemas.microsoft.com/office/drawing/2014/main" id="{9D193CB4-2A99-1838-1860-F835699683C1}"/>
              </a:ext>
            </a:extLst>
          </p:cNvPr>
          <p:cNvSpPr txBox="1">
            <a:spLocks noChangeArrowheads="1"/>
          </p:cNvSpPr>
          <p:nvPr/>
        </p:nvSpPr>
        <p:spPr bwMode="auto">
          <a:xfrm rot="1320000">
            <a:off x="3228696" y="4132475"/>
            <a:ext cx="2046474" cy="640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882"/>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pPr>
            <a:r>
              <a:rPr lang="ar-JO" sz="1412" b="1" dirty="0">
                <a:solidFill>
                  <a:srgbClr val="FFFFFF"/>
                </a:solidFill>
                <a:latin typeface="Arial" panose="020B0604020202020204" pitchFamily="34" charset="0"/>
                <a:cs typeface="Arial" panose="020B0604020202020204" pitchFamily="34" charset="0"/>
              </a:rPr>
              <a:t>البحر الأبيض </a:t>
            </a:r>
          </a:p>
          <a:p>
            <a:pPr algn="ctr" defTabSz="397830">
              <a:spcBef>
                <a:spcPts val="882"/>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pPr>
            <a:r>
              <a:rPr lang="ar-JO" sz="1412" b="1" dirty="0">
                <a:solidFill>
                  <a:srgbClr val="FFFFFF"/>
                </a:solidFill>
                <a:latin typeface="Arial" panose="020B0604020202020204" pitchFamily="34" charset="0"/>
                <a:cs typeface="Arial" panose="020B0604020202020204" pitchFamily="34" charset="0"/>
              </a:rPr>
              <a:t>المتوسط</a:t>
            </a:r>
            <a:endParaRPr lang="en-GB" sz="1412"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84298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45088"/>
                                        </p:tgtEl>
                                        <p:attrNameLst>
                                          <p:attrName>style.visibility</p:attrName>
                                        </p:attrNameLst>
                                      </p:cBhvr>
                                      <p:to>
                                        <p:strVal val="visible"/>
                                      </p:to>
                                    </p:set>
                                    <p:anim calcmode="lin" valueType="num">
                                      <p:cBhvr>
                                        <p:cTn id="7" dur="500" fill="hold"/>
                                        <p:tgtEl>
                                          <p:spTgt spid="45088"/>
                                        </p:tgtEl>
                                        <p:attrNameLst>
                                          <p:attrName>ppt_w</p:attrName>
                                        </p:attrNameLst>
                                      </p:cBhvr>
                                      <p:tavLst>
                                        <p:tav tm="100000">
                                          <p:val>
                                            <p:fltVal val="0"/>
                                          </p:val>
                                        </p:tav>
                                        <p:tav>
                                          <p:val>
                                            <p:strVal val="#ppt_w"/>
                                          </p:val>
                                        </p:tav>
                                      </p:tavLst>
                                    </p:anim>
                                    <p:anim calcmode="lin" valueType="num">
                                      <p:cBhvr>
                                        <p:cTn id="8" dur="500" fill="hold"/>
                                        <p:tgtEl>
                                          <p:spTgt spid="45088"/>
                                        </p:tgtEl>
                                        <p:attrNameLst>
                                          <p:attrName>ppt_h</p:attrName>
                                        </p:attrNameLst>
                                      </p:cBhvr>
                                      <p:tavLst>
                                        <p:tav tm="100000">
                                          <p:val>
                                            <p:fltVal val="0"/>
                                          </p:val>
                                        </p:tav>
                                        <p:tav>
                                          <p:val>
                                            <p:strVal val="#ppt_h"/>
                                          </p:val>
                                        </p:tav>
                                      </p:tavLst>
                                    </p:anim>
                                    <p:anim calcmode="lin" valueType="num">
                                      <p:cBhvr>
                                        <p:cTn id="9" dur="500" fill="hold"/>
                                        <p:tgtEl>
                                          <p:spTgt spid="45088"/>
                                        </p:tgtEl>
                                        <p:attrNameLst>
                                          <p:attrName>ppt_x</p:attrName>
                                        </p:attrNameLst>
                                      </p:cBhvr>
                                      <p:tavLst>
                                        <p:tav tm="100000">
                                          <p:val>
                                            <p:fltVal val="0.5"/>
                                          </p:val>
                                        </p:tav>
                                        <p:tav>
                                          <p:val>
                                            <p:strVal val="#ppt_x"/>
                                          </p:val>
                                        </p:tav>
                                      </p:tavLst>
                                    </p:anim>
                                    <p:anim calcmode="lin" valueType="num">
                                      <p:cBhvr>
                                        <p:cTn id="10" dur="500" fill="hold"/>
                                        <p:tgtEl>
                                          <p:spTgt spid="45088"/>
                                        </p:tgtEl>
                                        <p:attrNameLst>
                                          <p:attrName>ppt_y</p:attrName>
                                        </p:attrNameLst>
                                      </p:cBhvr>
                                      <p:tavLst>
                                        <p:tav tm="100000">
                                          <p:val>
                                            <p:fltVal val="0.5"/>
                                          </p:val>
                                        </p:tav>
                                        <p:tav>
                                          <p:val>
                                            <p:strVal val="#ppt_y"/>
                                          </p:val>
                                        </p:tav>
                                      </p:tavLst>
                                    </p:anim>
                                  </p:childTnLst>
                                </p:cTn>
                              </p:par>
                            </p:childTnLst>
                          </p:cTn>
                        </p:par>
                        <p:par>
                          <p:cTn id="11" fill="hold" nodeType="afterGroup">
                            <p:stCondLst>
                              <p:cond delay="500"/>
                            </p:stCondLst>
                            <p:childTnLst>
                              <p:par>
                                <p:cTn id="12" presetID="23" presetClass="entr" presetSubtype="272" fill="hold" nodeType="afterEffect">
                                  <p:stCondLst>
                                    <p:cond delay="0"/>
                                  </p:stCondLst>
                                  <p:childTnLst>
                                    <p:set>
                                      <p:cBhvr>
                                        <p:cTn id="13" dur="1" fill="hold">
                                          <p:stCondLst>
                                            <p:cond delay="0"/>
                                          </p:stCondLst>
                                        </p:cTn>
                                        <p:tgtEl>
                                          <p:spTgt spid="45072"/>
                                        </p:tgtEl>
                                        <p:attrNameLst>
                                          <p:attrName>style.visibility</p:attrName>
                                        </p:attrNameLst>
                                      </p:cBhvr>
                                      <p:to>
                                        <p:strVal val="visible"/>
                                      </p:to>
                                    </p:set>
                                    <p:anim calcmode="lin" valueType="num">
                                      <p:cBhvr>
                                        <p:cTn id="14" dur="500" fill="hold"/>
                                        <p:tgtEl>
                                          <p:spTgt spid="45072"/>
                                        </p:tgtEl>
                                        <p:attrNameLst>
                                          <p:attrName>ppt_w</p:attrName>
                                        </p:attrNameLst>
                                      </p:cBhvr>
                                      <p:tavLst>
                                        <p:tav tm="100000">
                                          <p:val>
                                            <p:strVal val="2/3*#ppt_w"/>
                                          </p:val>
                                        </p:tav>
                                        <p:tav>
                                          <p:val>
                                            <p:strVal val="#ppt_w"/>
                                          </p:val>
                                        </p:tav>
                                      </p:tavLst>
                                    </p:anim>
                                    <p:anim calcmode="lin" valueType="num">
                                      <p:cBhvr>
                                        <p:cTn id="15" dur="500" fill="hold"/>
                                        <p:tgtEl>
                                          <p:spTgt spid="45072"/>
                                        </p:tgtEl>
                                        <p:attrNameLst>
                                          <p:attrName>ppt_h</p:attrName>
                                        </p:attrNameLst>
                                      </p:cBhvr>
                                      <p:tavLst>
                                        <p:tav tm="100000">
                                          <p:val>
                                            <p:strVal val="2/3*#ppt_h"/>
                                          </p:val>
                                        </p:tav>
                                        <p:tav>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36" fill="hold" nodeType="clickEffect">
                                  <p:stCondLst>
                                    <p:cond delay="0"/>
                                  </p:stCondLst>
                                  <p:childTnLst>
                                    <p:set>
                                      <p:cBhvr>
                                        <p:cTn id="19" dur="1" fill="hold">
                                          <p:stCondLst>
                                            <p:cond delay="0"/>
                                          </p:stCondLst>
                                        </p:cTn>
                                        <p:tgtEl>
                                          <p:spTgt spid="45079"/>
                                        </p:tgtEl>
                                        <p:attrNameLst>
                                          <p:attrName>style.visibility</p:attrName>
                                        </p:attrNameLst>
                                      </p:cBhvr>
                                      <p:to>
                                        <p:strVal val="visible"/>
                                      </p:to>
                                    </p:set>
                                    <p:anim calcmode="lin" valueType="num">
                                      <p:cBhvr>
                                        <p:cTn id="20" dur="500" fill="hold"/>
                                        <p:tgtEl>
                                          <p:spTgt spid="45079"/>
                                        </p:tgtEl>
                                        <p:attrNameLst>
                                          <p:attrName>ppt_w</p:attrName>
                                        </p:attrNameLst>
                                      </p:cBhvr>
                                      <p:tavLst>
                                        <p:tav tm="100000">
                                          <p:val>
                                            <p:strVal val="(6*min(ma#ppt_x(#ppt_w*#ppt_h,.3),1)-7.4)/-.7*#ppt_w"/>
                                          </p:val>
                                        </p:tav>
                                        <p:tav>
                                          <p:val>
                                            <p:strVal val="#ppt_w"/>
                                          </p:val>
                                        </p:tav>
                                      </p:tavLst>
                                    </p:anim>
                                    <p:anim calcmode="lin" valueType="num">
                                      <p:cBhvr>
                                        <p:cTn id="21" dur="500" fill="hold"/>
                                        <p:tgtEl>
                                          <p:spTgt spid="45079"/>
                                        </p:tgtEl>
                                        <p:attrNameLst>
                                          <p:attrName>ppt_h</p:attrName>
                                        </p:attrNameLst>
                                      </p:cBhvr>
                                      <p:tavLst>
                                        <p:tav tm="100000">
                                          <p:val>
                                            <p:strVal val="(6*min(ma#ppt_x(#ppt_w*#ppt_h,.3),1)-7.4)/-.7*#ppt_h"/>
                                          </p:val>
                                        </p:tav>
                                        <p:tav>
                                          <p:val>
                                            <p:strVal val="#ppt_h"/>
                                          </p:val>
                                        </p:tav>
                                      </p:tavLst>
                                    </p:anim>
                                    <p:anim calcmode="lin" valueType="num">
                                      <p:cBhvr>
                                        <p:cTn id="22" dur="500" fill="hold"/>
                                        <p:tgtEl>
                                          <p:spTgt spid="45079"/>
                                        </p:tgtEl>
                                        <p:attrNameLst>
                                          <p:attrName>ppt_x</p:attrName>
                                        </p:attrNameLst>
                                      </p:cBhvr>
                                      <p:tavLst>
                                        <p:tav tm="100000">
                                          <p:val>
                                            <p:fltVal val="0.5"/>
                                          </p:val>
                                        </p:tav>
                                        <p:tav>
                                          <p:val>
                                            <p:strVal val="#ppt_x"/>
                                          </p:val>
                                        </p:tav>
                                      </p:tavLst>
                                    </p:anim>
                                    <p:anim calcmode="lin" valueType="num">
                                      <p:cBhvr>
                                        <p:cTn id="23" dur="500" fill="hold"/>
                                        <p:tgtEl>
                                          <p:spTgt spid="45079"/>
                                        </p:tgtEl>
                                        <p:attrNameLst>
                                          <p:attrName>ppt_y</p:attrName>
                                        </p:attrNameLst>
                                      </p:cBhvr>
                                      <p:tavLst>
                                        <p:tav tm="100000">
                                          <p:val>
                                            <p:strVal val="1+(6*min(ma#ppt_x(#ppt_w*#ppt_h,.3),1)-7.4)/-.7*#ppt_h/2"/>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36" fill="hold" nodeType="clickEffect">
                                  <p:stCondLst>
                                    <p:cond delay="0"/>
                                  </p:stCondLst>
                                  <p:childTnLst>
                                    <p:set>
                                      <p:cBhvr>
                                        <p:cTn id="27" dur="1" fill="hold">
                                          <p:stCondLst>
                                            <p:cond delay="0"/>
                                          </p:stCondLst>
                                        </p:cTn>
                                        <p:tgtEl>
                                          <p:spTgt spid="45067"/>
                                        </p:tgtEl>
                                        <p:attrNameLst>
                                          <p:attrName>style.visibility</p:attrName>
                                        </p:attrNameLst>
                                      </p:cBhvr>
                                      <p:to>
                                        <p:strVal val="visible"/>
                                      </p:to>
                                    </p:set>
                                    <p:anim calcmode="lin" valueType="num">
                                      <p:cBhvr>
                                        <p:cTn id="28" dur="500" fill="hold"/>
                                        <p:tgtEl>
                                          <p:spTgt spid="45067"/>
                                        </p:tgtEl>
                                        <p:attrNameLst>
                                          <p:attrName>ppt_w</p:attrName>
                                        </p:attrNameLst>
                                      </p:cBhvr>
                                      <p:tavLst>
                                        <p:tav tm="100000">
                                          <p:val>
                                            <p:strVal val="(6*min(ma#ppt_x(#ppt_w*#ppt_h,.3),1)-7.4)/-.7*#ppt_w"/>
                                          </p:val>
                                        </p:tav>
                                        <p:tav>
                                          <p:val>
                                            <p:strVal val="#ppt_w"/>
                                          </p:val>
                                        </p:tav>
                                      </p:tavLst>
                                    </p:anim>
                                    <p:anim calcmode="lin" valueType="num">
                                      <p:cBhvr>
                                        <p:cTn id="29" dur="500" fill="hold"/>
                                        <p:tgtEl>
                                          <p:spTgt spid="45067"/>
                                        </p:tgtEl>
                                        <p:attrNameLst>
                                          <p:attrName>ppt_h</p:attrName>
                                        </p:attrNameLst>
                                      </p:cBhvr>
                                      <p:tavLst>
                                        <p:tav tm="100000">
                                          <p:val>
                                            <p:strVal val="(6*min(ma#ppt_x(#ppt_w*#ppt_h,.3),1)-7.4)/-.7*#ppt_h"/>
                                          </p:val>
                                        </p:tav>
                                        <p:tav>
                                          <p:val>
                                            <p:strVal val="#ppt_h"/>
                                          </p:val>
                                        </p:tav>
                                      </p:tavLst>
                                    </p:anim>
                                    <p:anim calcmode="lin" valueType="num">
                                      <p:cBhvr>
                                        <p:cTn id="30" dur="500" fill="hold"/>
                                        <p:tgtEl>
                                          <p:spTgt spid="45067"/>
                                        </p:tgtEl>
                                        <p:attrNameLst>
                                          <p:attrName>ppt_x</p:attrName>
                                        </p:attrNameLst>
                                      </p:cBhvr>
                                      <p:tavLst>
                                        <p:tav tm="100000">
                                          <p:val>
                                            <p:fltVal val="0.5"/>
                                          </p:val>
                                        </p:tav>
                                        <p:tav>
                                          <p:val>
                                            <p:strVal val="#ppt_x"/>
                                          </p:val>
                                        </p:tav>
                                      </p:tavLst>
                                    </p:anim>
                                    <p:anim calcmode="lin" valueType="num">
                                      <p:cBhvr>
                                        <p:cTn id="31" dur="500" fill="hold"/>
                                        <p:tgtEl>
                                          <p:spTgt spid="45067"/>
                                        </p:tgtEl>
                                        <p:attrNameLst>
                                          <p:attrName>ppt_y</p:attrName>
                                        </p:attrNameLst>
                                      </p:cBhvr>
                                      <p:tavLst>
                                        <p:tav tm="100000">
                                          <p:val>
                                            <p:strVal val="1+(6*min(ma#ppt_x(#ppt_w*#ppt_h,.3),1)-7.4)/-.7*#ppt_h/2"/>
                                          </p:val>
                                        </p:tav>
                                        <p:tav>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36" fill="hold" nodeType="clickEffect">
                                  <p:stCondLst>
                                    <p:cond delay="0"/>
                                  </p:stCondLst>
                                  <p:childTnLst>
                                    <p:set>
                                      <p:cBhvr>
                                        <p:cTn id="35" dur="1" fill="hold">
                                          <p:stCondLst>
                                            <p:cond delay="0"/>
                                          </p:stCondLst>
                                        </p:cTn>
                                        <p:tgtEl>
                                          <p:spTgt spid="45068"/>
                                        </p:tgtEl>
                                        <p:attrNameLst>
                                          <p:attrName>style.visibility</p:attrName>
                                        </p:attrNameLst>
                                      </p:cBhvr>
                                      <p:to>
                                        <p:strVal val="visible"/>
                                      </p:to>
                                    </p:set>
                                    <p:anim calcmode="lin" valueType="num">
                                      <p:cBhvr>
                                        <p:cTn id="36" dur="500" fill="hold"/>
                                        <p:tgtEl>
                                          <p:spTgt spid="45068"/>
                                        </p:tgtEl>
                                        <p:attrNameLst>
                                          <p:attrName>ppt_w</p:attrName>
                                        </p:attrNameLst>
                                      </p:cBhvr>
                                      <p:tavLst>
                                        <p:tav tm="100000">
                                          <p:val>
                                            <p:strVal val="(6*min(ma#ppt_x(#ppt_w*#ppt_h,.3),1)-7.4)/-.7*#ppt_w"/>
                                          </p:val>
                                        </p:tav>
                                        <p:tav>
                                          <p:val>
                                            <p:strVal val="#ppt_w"/>
                                          </p:val>
                                        </p:tav>
                                      </p:tavLst>
                                    </p:anim>
                                    <p:anim calcmode="lin" valueType="num">
                                      <p:cBhvr>
                                        <p:cTn id="37" dur="500" fill="hold"/>
                                        <p:tgtEl>
                                          <p:spTgt spid="45068"/>
                                        </p:tgtEl>
                                        <p:attrNameLst>
                                          <p:attrName>ppt_h</p:attrName>
                                        </p:attrNameLst>
                                      </p:cBhvr>
                                      <p:tavLst>
                                        <p:tav tm="100000">
                                          <p:val>
                                            <p:strVal val="(6*min(ma#ppt_x(#ppt_w*#ppt_h,.3),1)-7.4)/-.7*#ppt_h"/>
                                          </p:val>
                                        </p:tav>
                                        <p:tav>
                                          <p:val>
                                            <p:strVal val="#ppt_h"/>
                                          </p:val>
                                        </p:tav>
                                      </p:tavLst>
                                    </p:anim>
                                    <p:anim calcmode="lin" valueType="num">
                                      <p:cBhvr>
                                        <p:cTn id="38" dur="500" fill="hold"/>
                                        <p:tgtEl>
                                          <p:spTgt spid="45068"/>
                                        </p:tgtEl>
                                        <p:attrNameLst>
                                          <p:attrName>ppt_x</p:attrName>
                                        </p:attrNameLst>
                                      </p:cBhvr>
                                      <p:tavLst>
                                        <p:tav tm="100000">
                                          <p:val>
                                            <p:fltVal val="0.5"/>
                                          </p:val>
                                        </p:tav>
                                        <p:tav>
                                          <p:val>
                                            <p:strVal val="#ppt_x"/>
                                          </p:val>
                                        </p:tav>
                                      </p:tavLst>
                                    </p:anim>
                                    <p:anim calcmode="lin" valueType="num">
                                      <p:cBhvr>
                                        <p:cTn id="39" dur="500" fill="hold"/>
                                        <p:tgtEl>
                                          <p:spTgt spid="45068"/>
                                        </p:tgtEl>
                                        <p:attrNameLst>
                                          <p:attrName>ppt_y</p:attrName>
                                        </p:attrNameLst>
                                      </p:cBhvr>
                                      <p:tavLst>
                                        <p:tav tm="100000">
                                          <p:val>
                                            <p:strVal val="1+(6*min(ma#ppt_x(#ppt_w*#ppt_h,.3),1)-7.4)/-.7*#ppt_h/2"/>
                                          </p:val>
                                        </p:tav>
                                        <p:tav>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36" fill="hold" nodeType="clickEffect">
                                  <p:stCondLst>
                                    <p:cond delay="0"/>
                                  </p:stCondLst>
                                  <p:childTnLst>
                                    <p:set>
                                      <p:cBhvr>
                                        <p:cTn id="43" dur="1" fill="hold">
                                          <p:stCondLst>
                                            <p:cond delay="0"/>
                                          </p:stCondLst>
                                        </p:cTn>
                                        <p:tgtEl>
                                          <p:spTgt spid="45069"/>
                                        </p:tgtEl>
                                        <p:attrNameLst>
                                          <p:attrName>style.visibility</p:attrName>
                                        </p:attrNameLst>
                                      </p:cBhvr>
                                      <p:to>
                                        <p:strVal val="visible"/>
                                      </p:to>
                                    </p:set>
                                    <p:anim calcmode="lin" valueType="num">
                                      <p:cBhvr>
                                        <p:cTn id="44" dur="500" fill="hold"/>
                                        <p:tgtEl>
                                          <p:spTgt spid="45069"/>
                                        </p:tgtEl>
                                        <p:attrNameLst>
                                          <p:attrName>ppt_w</p:attrName>
                                        </p:attrNameLst>
                                      </p:cBhvr>
                                      <p:tavLst>
                                        <p:tav tm="100000">
                                          <p:val>
                                            <p:strVal val="(6*min(ma#ppt_x(#ppt_w*#ppt_h,.3),1)-7.4)/-.7*#ppt_w"/>
                                          </p:val>
                                        </p:tav>
                                        <p:tav>
                                          <p:val>
                                            <p:strVal val="#ppt_w"/>
                                          </p:val>
                                        </p:tav>
                                      </p:tavLst>
                                    </p:anim>
                                    <p:anim calcmode="lin" valueType="num">
                                      <p:cBhvr>
                                        <p:cTn id="45" dur="500" fill="hold"/>
                                        <p:tgtEl>
                                          <p:spTgt spid="45069"/>
                                        </p:tgtEl>
                                        <p:attrNameLst>
                                          <p:attrName>ppt_h</p:attrName>
                                        </p:attrNameLst>
                                      </p:cBhvr>
                                      <p:tavLst>
                                        <p:tav tm="100000">
                                          <p:val>
                                            <p:strVal val="(6*min(ma#ppt_x(#ppt_w*#ppt_h,.3),1)-7.4)/-.7*#ppt_h"/>
                                          </p:val>
                                        </p:tav>
                                        <p:tav>
                                          <p:val>
                                            <p:strVal val="#ppt_h"/>
                                          </p:val>
                                        </p:tav>
                                      </p:tavLst>
                                    </p:anim>
                                    <p:anim calcmode="lin" valueType="num">
                                      <p:cBhvr>
                                        <p:cTn id="46" dur="500" fill="hold"/>
                                        <p:tgtEl>
                                          <p:spTgt spid="45069"/>
                                        </p:tgtEl>
                                        <p:attrNameLst>
                                          <p:attrName>ppt_x</p:attrName>
                                        </p:attrNameLst>
                                      </p:cBhvr>
                                      <p:tavLst>
                                        <p:tav tm="100000">
                                          <p:val>
                                            <p:fltVal val="0.5"/>
                                          </p:val>
                                        </p:tav>
                                        <p:tav>
                                          <p:val>
                                            <p:strVal val="#ppt_x"/>
                                          </p:val>
                                        </p:tav>
                                      </p:tavLst>
                                    </p:anim>
                                    <p:anim calcmode="lin" valueType="num">
                                      <p:cBhvr>
                                        <p:cTn id="47" dur="500" fill="hold"/>
                                        <p:tgtEl>
                                          <p:spTgt spid="45069"/>
                                        </p:tgtEl>
                                        <p:attrNameLst>
                                          <p:attrName>ppt_y</p:attrName>
                                        </p:attrNameLst>
                                      </p:cBhvr>
                                      <p:tavLst>
                                        <p:tav tm="100000">
                                          <p:val>
                                            <p:strVal val="1+(6*min(ma#ppt_x(#ppt_w*#ppt_h,.3),1)-7.4)/-.7*#ppt_h/2"/>
                                          </p:val>
                                        </p:tav>
                                        <p:tav>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36" fill="hold" nodeType="clickEffect">
                                  <p:stCondLst>
                                    <p:cond delay="0"/>
                                  </p:stCondLst>
                                  <p:childTnLst>
                                    <p:set>
                                      <p:cBhvr>
                                        <p:cTn id="51" dur="1" fill="hold">
                                          <p:stCondLst>
                                            <p:cond delay="0"/>
                                          </p:stCondLst>
                                        </p:cTn>
                                        <p:tgtEl>
                                          <p:spTgt spid="45073"/>
                                        </p:tgtEl>
                                        <p:attrNameLst>
                                          <p:attrName>style.visibility</p:attrName>
                                        </p:attrNameLst>
                                      </p:cBhvr>
                                      <p:to>
                                        <p:strVal val="visible"/>
                                      </p:to>
                                    </p:set>
                                    <p:anim calcmode="lin" valueType="num">
                                      <p:cBhvr>
                                        <p:cTn id="52" dur="500" fill="hold"/>
                                        <p:tgtEl>
                                          <p:spTgt spid="45073"/>
                                        </p:tgtEl>
                                        <p:attrNameLst>
                                          <p:attrName>ppt_w</p:attrName>
                                        </p:attrNameLst>
                                      </p:cBhvr>
                                      <p:tavLst>
                                        <p:tav tm="100000">
                                          <p:val>
                                            <p:strVal val="(6*min(ma#ppt_x(#ppt_w*#ppt_h,.3),1)-7.4)/-.7*#ppt_w"/>
                                          </p:val>
                                        </p:tav>
                                        <p:tav>
                                          <p:val>
                                            <p:strVal val="#ppt_w"/>
                                          </p:val>
                                        </p:tav>
                                      </p:tavLst>
                                    </p:anim>
                                    <p:anim calcmode="lin" valueType="num">
                                      <p:cBhvr>
                                        <p:cTn id="53" dur="500" fill="hold"/>
                                        <p:tgtEl>
                                          <p:spTgt spid="45073"/>
                                        </p:tgtEl>
                                        <p:attrNameLst>
                                          <p:attrName>ppt_h</p:attrName>
                                        </p:attrNameLst>
                                      </p:cBhvr>
                                      <p:tavLst>
                                        <p:tav tm="100000">
                                          <p:val>
                                            <p:strVal val="(6*min(ma#ppt_x(#ppt_w*#ppt_h,.3),1)-7.4)/-.7*#ppt_h"/>
                                          </p:val>
                                        </p:tav>
                                        <p:tav>
                                          <p:val>
                                            <p:strVal val="#ppt_h"/>
                                          </p:val>
                                        </p:tav>
                                      </p:tavLst>
                                    </p:anim>
                                    <p:anim calcmode="lin" valueType="num">
                                      <p:cBhvr>
                                        <p:cTn id="54" dur="500" fill="hold"/>
                                        <p:tgtEl>
                                          <p:spTgt spid="45073"/>
                                        </p:tgtEl>
                                        <p:attrNameLst>
                                          <p:attrName>ppt_x</p:attrName>
                                        </p:attrNameLst>
                                      </p:cBhvr>
                                      <p:tavLst>
                                        <p:tav tm="100000">
                                          <p:val>
                                            <p:fltVal val="0.5"/>
                                          </p:val>
                                        </p:tav>
                                        <p:tav>
                                          <p:val>
                                            <p:strVal val="#ppt_x"/>
                                          </p:val>
                                        </p:tav>
                                      </p:tavLst>
                                    </p:anim>
                                    <p:anim calcmode="lin" valueType="num">
                                      <p:cBhvr>
                                        <p:cTn id="55" dur="500" fill="hold"/>
                                        <p:tgtEl>
                                          <p:spTgt spid="45073"/>
                                        </p:tgtEl>
                                        <p:attrNameLst>
                                          <p:attrName>ppt_y</p:attrName>
                                        </p:attrNameLst>
                                      </p:cBhvr>
                                      <p:tavLst>
                                        <p:tav tm="100000">
                                          <p:val>
                                            <p:strVal val="1+(6*min(ma#ppt_x(#ppt_w*#ppt_h,.3),1)-7.4)/-.7*#ppt_h/2"/>
                                          </p:val>
                                        </p:tav>
                                        <p:tav>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36" fill="hold" nodeType="clickEffect">
                                  <p:stCondLst>
                                    <p:cond delay="0"/>
                                  </p:stCondLst>
                                  <p:childTnLst>
                                    <p:set>
                                      <p:cBhvr>
                                        <p:cTn id="59" dur="1" fill="hold">
                                          <p:stCondLst>
                                            <p:cond delay="0"/>
                                          </p:stCondLst>
                                        </p:cTn>
                                        <p:tgtEl>
                                          <p:spTgt spid="45070"/>
                                        </p:tgtEl>
                                        <p:attrNameLst>
                                          <p:attrName>style.visibility</p:attrName>
                                        </p:attrNameLst>
                                      </p:cBhvr>
                                      <p:to>
                                        <p:strVal val="visible"/>
                                      </p:to>
                                    </p:set>
                                    <p:anim calcmode="lin" valueType="num">
                                      <p:cBhvr>
                                        <p:cTn id="60" dur="500" fill="hold"/>
                                        <p:tgtEl>
                                          <p:spTgt spid="45070"/>
                                        </p:tgtEl>
                                        <p:attrNameLst>
                                          <p:attrName>ppt_w</p:attrName>
                                        </p:attrNameLst>
                                      </p:cBhvr>
                                      <p:tavLst>
                                        <p:tav tm="100000">
                                          <p:val>
                                            <p:strVal val="(6*min(ma#ppt_x(#ppt_w*#ppt_h,.3),1)-7.4)/-.7*#ppt_w"/>
                                          </p:val>
                                        </p:tav>
                                        <p:tav>
                                          <p:val>
                                            <p:strVal val="#ppt_w"/>
                                          </p:val>
                                        </p:tav>
                                      </p:tavLst>
                                    </p:anim>
                                    <p:anim calcmode="lin" valueType="num">
                                      <p:cBhvr>
                                        <p:cTn id="61" dur="500" fill="hold"/>
                                        <p:tgtEl>
                                          <p:spTgt spid="45070"/>
                                        </p:tgtEl>
                                        <p:attrNameLst>
                                          <p:attrName>ppt_h</p:attrName>
                                        </p:attrNameLst>
                                      </p:cBhvr>
                                      <p:tavLst>
                                        <p:tav tm="100000">
                                          <p:val>
                                            <p:strVal val="(6*min(ma#ppt_x(#ppt_w*#ppt_h,.3),1)-7.4)/-.7*#ppt_h"/>
                                          </p:val>
                                        </p:tav>
                                        <p:tav>
                                          <p:val>
                                            <p:strVal val="#ppt_h"/>
                                          </p:val>
                                        </p:tav>
                                      </p:tavLst>
                                    </p:anim>
                                    <p:anim calcmode="lin" valueType="num">
                                      <p:cBhvr>
                                        <p:cTn id="62" dur="500" fill="hold"/>
                                        <p:tgtEl>
                                          <p:spTgt spid="45070"/>
                                        </p:tgtEl>
                                        <p:attrNameLst>
                                          <p:attrName>ppt_x</p:attrName>
                                        </p:attrNameLst>
                                      </p:cBhvr>
                                      <p:tavLst>
                                        <p:tav tm="100000">
                                          <p:val>
                                            <p:fltVal val="0.5"/>
                                          </p:val>
                                        </p:tav>
                                        <p:tav>
                                          <p:val>
                                            <p:strVal val="#ppt_x"/>
                                          </p:val>
                                        </p:tav>
                                      </p:tavLst>
                                    </p:anim>
                                    <p:anim calcmode="lin" valueType="num">
                                      <p:cBhvr>
                                        <p:cTn id="63" dur="500" fill="hold"/>
                                        <p:tgtEl>
                                          <p:spTgt spid="45070"/>
                                        </p:tgtEl>
                                        <p:attrNameLst>
                                          <p:attrName>ppt_y</p:attrName>
                                        </p:attrNameLst>
                                      </p:cBhvr>
                                      <p:tavLst>
                                        <p:tav tm="100000">
                                          <p:val>
                                            <p:strVal val="1+(6*min(ma#ppt_x(#ppt_w*#ppt_h,.3),1)-7.4)/-.7*#ppt_h/2"/>
                                          </p:val>
                                        </p:tav>
                                        <p:tav>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3" presetClass="entr" presetSubtype="36" fill="hold" nodeType="clickEffect">
                                  <p:stCondLst>
                                    <p:cond delay="0"/>
                                  </p:stCondLst>
                                  <p:childTnLst>
                                    <p:set>
                                      <p:cBhvr>
                                        <p:cTn id="67" dur="1" fill="hold">
                                          <p:stCondLst>
                                            <p:cond delay="0"/>
                                          </p:stCondLst>
                                        </p:cTn>
                                        <p:tgtEl>
                                          <p:spTgt spid="45066"/>
                                        </p:tgtEl>
                                        <p:attrNameLst>
                                          <p:attrName>style.visibility</p:attrName>
                                        </p:attrNameLst>
                                      </p:cBhvr>
                                      <p:to>
                                        <p:strVal val="visible"/>
                                      </p:to>
                                    </p:set>
                                    <p:anim calcmode="lin" valueType="num">
                                      <p:cBhvr>
                                        <p:cTn id="68" dur="500" fill="hold"/>
                                        <p:tgtEl>
                                          <p:spTgt spid="45066"/>
                                        </p:tgtEl>
                                        <p:attrNameLst>
                                          <p:attrName>ppt_w</p:attrName>
                                        </p:attrNameLst>
                                      </p:cBhvr>
                                      <p:tavLst>
                                        <p:tav tm="100000">
                                          <p:val>
                                            <p:strVal val="(6*min(ma#ppt_x(#ppt_w*#ppt_h,.3),1)-7.4)/-.7*#ppt_w"/>
                                          </p:val>
                                        </p:tav>
                                        <p:tav>
                                          <p:val>
                                            <p:strVal val="#ppt_w"/>
                                          </p:val>
                                        </p:tav>
                                      </p:tavLst>
                                    </p:anim>
                                    <p:anim calcmode="lin" valueType="num">
                                      <p:cBhvr>
                                        <p:cTn id="69" dur="500" fill="hold"/>
                                        <p:tgtEl>
                                          <p:spTgt spid="45066"/>
                                        </p:tgtEl>
                                        <p:attrNameLst>
                                          <p:attrName>ppt_h</p:attrName>
                                        </p:attrNameLst>
                                      </p:cBhvr>
                                      <p:tavLst>
                                        <p:tav tm="100000">
                                          <p:val>
                                            <p:strVal val="(6*min(ma#ppt_x(#ppt_w*#ppt_h,.3),1)-7.4)/-.7*#ppt_h"/>
                                          </p:val>
                                        </p:tav>
                                        <p:tav>
                                          <p:val>
                                            <p:strVal val="#ppt_h"/>
                                          </p:val>
                                        </p:tav>
                                      </p:tavLst>
                                    </p:anim>
                                    <p:anim calcmode="lin" valueType="num">
                                      <p:cBhvr>
                                        <p:cTn id="70" dur="500" fill="hold"/>
                                        <p:tgtEl>
                                          <p:spTgt spid="45066"/>
                                        </p:tgtEl>
                                        <p:attrNameLst>
                                          <p:attrName>ppt_x</p:attrName>
                                        </p:attrNameLst>
                                      </p:cBhvr>
                                      <p:tavLst>
                                        <p:tav tm="100000">
                                          <p:val>
                                            <p:fltVal val="0.5"/>
                                          </p:val>
                                        </p:tav>
                                        <p:tav>
                                          <p:val>
                                            <p:strVal val="#ppt_x"/>
                                          </p:val>
                                        </p:tav>
                                      </p:tavLst>
                                    </p:anim>
                                    <p:anim calcmode="lin" valueType="num">
                                      <p:cBhvr>
                                        <p:cTn id="71" dur="500" fill="hold"/>
                                        <p:tgtEl>
                                          <p:spTgt spid="45066"/>
                                        </p:tgtEl>
                                        <p:attrNameLst>
                                          <p:attrName>ppt_y</p:attrName>
                                        </p:attrNameLst>
                                      </p:cBhvr>
                                      <p:tavLst>
                                        <p:tav tm="100000">
                                          <p:val>
                                            <p:strVal val="1+(6*min(ma#ppt_x(#ppt_w*#ppt_h,.3),1)-7.4)/-.7*#ppt_h/2"/>
                                          </p:val>
                                        </p:tav>
                                        <p:tav>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xit" fill="hold" nodeType="clickEffect">
                                  <p:stCondLst>
                                    <p:cond delay="0"/>
                                  </p:stCondLst>
                                  <p:childTnLst>
                                    <p:animEffect transition="out" filter="fade">
                                      <p:cBhvr>
                                        <p:cTn id="75" dur="2000"/>
                                        <p:tgtEl>
                                          <p:spTgt spid="45072"/>
                                        </p:tgtEl>
                                      </p:cBhvr>
                                    </p:animEffect>
                                    <p:set>
                                      <p:cBhvr>
                                        <p:cTn id="76" dur="1" fill="hold">
                                          <p:stCondLst>
                                            <p:cond delay="0"/>
                                          </p:stCondLst>
                                        </p:cTn>
                                        <p:tgtEl>
                                          <p:spTgt spid="45072"/>
                                        </p:tgtEl>
                                        <p:attrNameLst>
                                          <p:attrName>style.visibility</p:attrName>
                                        </p:attrNameLst>
                                      </p:cBhvr>
                                      <p:to>
                                        <p:strVal val="hidden"/>
                                      </p:to>
                                    </p:set>
                                  </p:childTnLst>
                                </p:cTn>
                              </p:par>
                              <p:par>
                                <p:cTn id="77" presetID="55" presetClass="entr" presetSubtype="0" fill="hold" grpId="0" nodeType="withEffect">
                                  <p:stCondLst>
                                    <p:cond delay="0"/>
                                  </p:stCondLst>
                                  <p:childTnLst>
                                    <p:set>
                                      <p:cBhvr>
                                        <p:cTn id="78" dur="1" fill="hold">
                                          <p:stCondLst>
                                            <p:cond delay="0"/>
                                          </p:stCondLst>
                                        </p:cTn>
                                        <p:tgtEl>
                                          <p:spTgt spid="87073"/>
                                        </p:tgtEl>
                                        <p:attrNameLst>
                                          <p:attrName>style.visibility</p:attrName>
                                        </p:attrNameLst>
                                      </p:cBhvr>
                                      <p:to>
                                        <p:strVal val="visible"/>
                                      </p:to>
                                    </p:set>
                                    <p:anim calcmode="lin" valueType="num">
                                      <p:cBhvr>
                                        <p:cTn id="79" dur="1000" fill="hold"/>
                                        <p:tgtEl>
                                          <p:spTgt spid="87073"/>
                                        </p:tgtEl>
                                        <p:attrNameLst>
                                          <p:attrName>ppt_w</p:attrName>
                                        </p:attrNameLst>
                                      </p:cBhvr>
                                      <p:tavLst>
                                        <p:tav tm="0">
                                          <p:val>
                                            <p:strVal val="#ppt_w*0.70"/>
                                          </p:val>
                                        </p:tav>
                                        <p:tav tm="100000">
                                          <p:val>
                                            <p:strVal val="#ppt_w"/>
                                          </p:val>
                                        </p:tav>
                                      </p:tavLst>
                                    </p:anim>
                                    <p:anim calcmode="lin" valueType="num">
                                      <p:cBhvr>
                                        <p:cTn id="80" dur="1000" fill="hold"/>
                                        <p:tgtEl>
                                          <p:spTgt spid="87073"/>
                                        </p:tgtEl>
                                        <p:attrNameLst>
                                          <p:attrName>ppt_h</p:attrName>
                                        </p:attrNameLst>
                                      </p:cBhvr>
                                      <p:tavLst>
                                        <p:tav tm="0">
                                          <p:val>
                                            <p:strVal val="#ppt_h"/>
                                          </p:val>
                                        </p:tav>
                                        <p:tav tm="100000">
                                          <p:val>
                                            <p:strVal val="#ppt_h"/>
                                          </p:val>
                                        </p:tav>
                                      </p:tavLst>
                                    </p:anim>
                                    <p:animEffect transition="in" filter="fade">
                                      <p:cBhvr>
                                        <p:cTn id="81" dur="1000"/>
                                        <p:tgtEl>
                                          <p:spTgt spid="87073"/>
                                        </p:tgtEl>
                                      </p:cBhvr>
                                    </p:animEffect>
                                  </p:childTnLst>
                                </p:cTn>
                              </p:par>
                              <p:par>
                                <p:cTn id="82" presetID="55" presetClass="entr" presetSubtype="0" fill="hold" grpId="0" nodeType="withEffect">
                                  <p:stCondLst>
                                    <p:cond delay="0"/>
                                  </p:stCondLst>
                                  <p:childTnLst>
                                    <p:set>
                                      <p:cBhvr>
                                        <p:cTn id="83" dur="1" fill="hold">
                                          <p:stCondLst>
                                            <p:cond delay="0"/>
                                          </p:stCondLst>
                                        </p:cTn>
                                        <p:tgtEl>
                                          <p:spTgt spid="45085"/>
                                        </p:tgtEl>
                                        <p:attrNameLst>
                                          <p:attrName>style.visibility</p:attrName>
                                        </p:attrNameLst>
                                      </p:cBhvr>
                                      <p:to>
                                        <p:strVal val="visible"/>
                                      </p:to>
                                    </p:set>
                                    <p:anim calcmode="lin" valueType="num">
                                      <p:cBhvr>
                                        <p:cTn id="84" dur="1000" fill="hold"/>
                                        <p:tgtEl>
                                          <p:spTgt spid="45085"/>
                                        </p:tgtEl>
                                        <p:attrNameLst>
                                          <p:attrName>ppt_w</p:attrName>
                                        </p:attrNameLst>
                                      </p:cBhvr>
                                      <p:tavLst>
                                        <p:tav tm="0">
                                          <p:val>
                                            <p:strVal val="#ppt_w*0.70"/>
                                          </p:val>
                                        </p:tav>
                                        <p:tav tm="100000">
                                          <p:val>
                                            <p:strVal val="#ppt_w"/>
                                          </p:val>
                                        </p:tav>
                                      </p:tavLst>
                                    </p:anim>
                                    <p:anim calcmode="lin" valueType="num">
                                      <p:cBhvr>
                                        <p:cTn id="85" dur="1000" fill="hold"/>
                                        <p:tgtEl>
                                          <p:spTgt spid="45085"/>
                                        </p:tgtEl>
                                        <p:attrNameLst>
                                          <p:attrName>ppt_h</p:attrName>
                                        </p:attrNameLst>
                                      </p:cBhvr>
                                      <p:tavLst>
                                        <p:tav tm="0">
                                          <p:val>
                                            <p:strVal val="#ppt_h"/>
                                          </p:val>
                                        </p:tav>
                                        <p:tav tm="100000">
                                          <p:val>
                                            <p:strVal val="#ppt_h"/>
                                          </p:val>
                                        </p:tav>
                                      </p:tavLst>
                                    </p:anim>
                                    <p:animEffect transition="in" filter="fade">
                                      <p:cBhvr>
                                        <p:cTn id="86" dur="1000"/>
                                        <p:tgtEl>
                                          <p:spTgt spid="4508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0" presetClass="entr" fill="hold" nodeType="clickEffect">
                                  <p:stCondLst>
                                    <p:cond delay="0"/>
                                  </p:stCondLst>
                                  <p:childTnLst>
                                    <p:set>
                                      <p:cBhvr>
                                        <p:cTn id="90" dur="1" fill="hold">
                                          <p:stCondLst>
                                            <p:cond delay="0"/>
                                          </p:stCondLst>
                                        </p:cTn>
                                        <p:tgtEl>
                                          <p:spTgt spid="45087"/>
                                        </p:tgtEl>
                                        <p:attrNameLst>
                                          <p:attrName>style.visibility</p:attrName>
                                        </p:attrNameLst>
                                      </p:cBhvr>
                                      <p:to>
                                        <p:strVal val="visible"/>
                                      </p:to>
                                    </p:set>
                                    <p:animEffect transition="in" filter="fade">
                                      <p:cBhvr>
                                        <p:cTn id="91" dur="1000"/>
                                        <p:tgtEl>
                                          <p:spTgt spid="45087"/>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0" presetClass="entr" fill="hold" nodeType="click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fade">
                                      <p:cBhvr>
                                        <p:cTn id="96" dur="1000"/>
                                        <p:tgtEl>
                                          <p:spTgt spid="6"/>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3" presetClass="entr" presetSubtype="36" fill="hold" nodeType="clickEffect">
                                  <p:stCondLst>
                                    <p:cond delay="0"/>
                                  </p:stCondLst>
                                  <p:childTnLst>
                                    <p:set>
                                      <p:cBhvr>
                                        <p:cTn id="100" dur="1" fill="hold">
                                          <p:stCondLst>
                                            <p:cond delay="0"/>
                                          </p:stCondLst>
                                        </p:cTn>
                                        <p:tgtEl>
                                          <p:spTgt spid="45099"/>
                                        </p:tgtEl>
                                        <p:attrNameLst>
                                          <p:attrName>style.visibility</p:attrName>
                                        </p:attrNameLst>
                                      </p:cBhvr>
                                      <p:to>
                                        <p:strVal val="visible"/>
                                      </p:to>
                                    </p:set>
                                    <p:anim calcmode="lin" valueType="num">
                                      <p:cBhvr>
                                        <p:cTn id="101" dur="2000" fill="hold"/>
                                        <p:tgtEl>
                                          <p:spTgt spid="45099"/>
                                        </p:tgtEl>
                                        <p:attrNameLst>
                                          <p:attrName>ppt_w</p:attrName>
                                        </p:attrNameLst>
                                      </p:cBhvr>
                                      <p:tavLst>
                                        <p:tav tm="100000">
                                          <p:val>
                                            <p:strVal val="(6*min(ma#ppt_x(#ppt_w*#ppt_h,.3),1)-7.4)/-.7*#ppt_w"/>
                                          </p:val>
                                        </p:tav>
                                        <p:tav>
                                          <p:val>
                                            <p:strVal val="#ppt_w"/>
                                          </p:val>
                                        </p:tav>
                                      </p:tavLst>
                                    </p:anim>
                                    <p:anim calcmode="lin" valueType="num">
                                      <p:cBhvr>
                                        <p:cTn id="102" dur="2000" fill="hold"/>
                                        <p:tgtEl>
                                          <p:spTgt spid="45099"/>
                                        </p:tgtEl>
                                        <p:attrNameLst>
                                          <p:attrName>ppt_h</p:attrName>
                                        </p:attrNameLst>
                                      </p:cBhvr>
                                      <p:tavLst>
                                        <p:tav tm="100000">
                                          <p:val>
                                            <p:strVal val="(6*min(ma#ppt_x(#ppt_w*#ppt_h,.3),1)-7.4)/-.7*#ppt_h"/>
                                          </p:val>
                                        </p:tav>
                                        <p:tav>
                                          <p:val>
                                            <p:strVal val="#ppt_h"/>
                                          </p:val>
                                        </p:tav>
                                      </p:tavLst>
                                    </p:anim>
                                    <p:anim calcmode="lin" valueType="num">
                                      <p:cBhvr>
                                        <p:cTn id="103" dur="2000" fill="hold"/>
                                        <p:tgtEl>
                                          <p:spTgt spid="45099"/>
                                        </p:tgtEl>
                                        <p:attrNameLst>
                                          <p:attrName>ppt_x</p:attrName>
                                        </p:attrNameLst>
                                      </p:cBhvr>
                                      <p:tavLst>
                                        <p:tav tm="100000">
                                          <p:val>
                                            <p:fltVal val="0.5"/>
                                          </p:val>
                                        </p:tav>
                                        <p:tav>
                                          <p:val>
                                            <p:strVal val="#ppt_x"/>
                                          </p:val>
                                        </p:tav>
                                      </p:tavLst>
                                    </p:anim>
                                    <p:anim calcmode="lin" valueType="num">
                                      <p:cBhvr>
                                        <p:cTn id="104" dur="2000" fill="hold"/>
                                        <p:tgtEl>
                                          <p:spTgt spid="45099"/>
                                        </p:tgtEl>
                                        <p:attrNameLst>
                                          <p:attrName>ppt_y</p:attrName>
                                        </p:attrNameLst>
                                      </p:cBhvr>
                                      <p:tavLst>
                                        <p:tav tm="100000">
                                          <p:val>
                                            <p:strVal val="1+(6*min(ma#ppt_x(#ppt_w*#ppt_h,.3),1)-7.4)/-.7*#ppt_h/2"/>
                                          </p:val>
                                        </p:tav>
                                        <p:tav>
                                          <p:val>
                                            <p:strVal val="#ppt_y"/>
                                          </p:val>
                                        </p:tav>
                                      </p:tavLst>
                                    </p:anim>
                                  </p:childTnLst>
                                </p:cTn>
                              </p:par>
                            </p:childTnLst>
                          </p:cTn>
                        </p:par>
                        <p:par>
                          <p:cTn id="105" fill="hold" nodeType="afterGroup">
                            <p:stCondLst>
                              <p:cond delay="2000"/>
                            </p:stCondLst>
                            <p:childTnLst>
                              <p:par>
                                <p:cTn id="106" presetID="23" presetClass="entr" presetSubtype="36" fill="hold" grpId="0" nodeType="afterEffect">
                                  <p:stCondLst>
                                    <p:cond delay="0"/>
                                  </p:stCondLst>
                                  <p:childTnLst>
                                    <p:set>
                                      <p:cBhvr>
                                        <p:cTn id="107" dur="1" fill="hold">
                                          <p:stCondLst>
                                            <p:cond delay="0"/>
                                          </p:stCondLst>
                                        </p:cTn>
                                        <p:tgtEl>
                                          <p:spTgt spid="45089"/>
                                        </p:tgtEl>
                                        <p:attrNameLst>
                                          <p:attrName>style.visibility</p:attrName>
                                        </p:attrNameLst>
                                      </p:cBhvr>
                                      <p:to>
                                        <p:strVal val="visible"/>
                                      </p:to>
                                    </p:set>
                                    <p:anim calcmode="lin" valueType="num">
                                      <p:cBhvr>
                                        <p:cTn id="108" dur="500" fill="hold"/>
                                        <p:tgtEl>
                                          <p:spTgt spid="45089"/>
                                        </p:tgtEl>
                                        <p:attrNameLst>
                                          <p:attrName>ppt_w</p:attrName>
                                        </p:attrNameLst>
                                      </p:cBhvr>
                                      <p:tavLst>
                                        <p:tav tm="100000">
                                          <p:val>
                                            <p:strVal val="(6*min(ma#ppt_x(#ppt_w*#ppt_h,.3),1)-7.4)/-.7*#ppt_w"/>
                                          </p:val>
                                        </p:tav>
                                        <p:tav>
                                          <p:val>
                                            <p:strVal val="#ppt_w"/>
                                          </p:val>
                                        </p:tav>
                                      </p:tavLst>
                                    </p:anim>
                                    <p:anim calcmode="lin" valueType="num">
                                      <p:cBhvr>
                                        <p:cTn id="109" dur="500" fill="hold"/>
                                        <p:tgtEl>
                                          <p:spTgt spid="45089"/>
                                        </p:tgtEl>
                                        <p:attrNameLst>
                                          <p:attrName>ppt_h</p:attrName>
                                        </p:attrNameLst>
                                      </p:cBhvr>
                                      <p:tavLst>
                                        <p:tav tm="100000">
                                          <p:val>
                                            <p:strVal val="(6*min(ma#ppt_x(#ppt_w*#ppt_h,.3),1)-7.4)/-.7*#ppt_h"/>
                                          </p:val>
                                        </p:tav>
                                        <p:tav>
                                          <p:val>
                                            <p:strVal val="#ppt_h"/>
                                          </p:val>
                                        </p:tav>
                                      </p:tavLst>
                                    </p:anim>
                                    <p:anim calcmode="lin" valueType="num">
                                      <p:cBhvr>
                                        <p:cTn id="110" dur="500" fill="hold"/>
                                        <p:tgtEl>
                                          <p:spTgt spid="45089"/>
                                        </p:tgtEl>
                                        <p:attrNameLst>
                                          <p:attrName>ppt_x</p:attrName>
                                        </p:attrNameLst>
                                      </p:cBhvr>
                                      <p:tavLst>
                                        <p:tav tm="100000">
                                          <p:val>
                                            <p:fltVal val="0.5"/>
                                          </p:val>
                                        </p:tav>
                                        <p:tav>
                                          <p:val>
                                            <p:strVal val="#ppt_x"/>
                                          </p:val>
                                        </p:tav>
                                      </p:tavLst>
                                    </p:anim>
                                    <p:anim calcmode="lin" valueType="num">
                                      <p:cBhvr>
                                        <p:cTn id="111" dur="500" fill="hold"/>
                                        <p:tgtEl>
                                          <p:spTgt spid="45089"/>
                                        </p:tgtEl>
                                        <p:attrNameLst>
                                          <p:attrName>ppt_y</p:attrName>
                                        </p:attrNameLst>
                                      </p:cBhvr>
                                      <p:tavLst>
                                        <p:tav tm="100000">
                                          <p:val>
                                            <p:strVal val="1+(6*min(ma#ppt_x(#ppt_w*#ppt_h,.3),1)-7.4)/-.7*#ppt_h/2"/>
                                          </p:val>
                                        </p:tav>
                                        <p:tav>
                                          <p:val>
                                            <p:strVal val="#ppt_y"/>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ntr" fill="hold" nodeType="click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fade">
                                      <p:cBhvr>
                                        <p:cTn id="116" dur="1000"/>
                                        <p:tgtEl>
                                          <p:spTgt spid="4"/>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36" fill="hold" grpId="0" nodeType="clickEffect">
                                  <p:stCondLst>
                                    <p:cond delay="0"/>
                                  </p:stCondLst>
                                  <p:childTnLst>
                                    <p:set>
                                      <p:cBhvr>
                                        <p:cTn id="120" dur="1" fill="hold">
                                          <p:stCondLst>
                                            <p:cond delay="0"/>
                                          </p:stCondLst>
                                        </p:cTn>
                                        <p:tgtEl>
                                          <p:spTgt spid="45100"/>
                                        </p:tgtEl>
                                        <p:attrNameLst>
                                          <p:attrName>style.visibility</p:attrName>
                                        </p:attrNameLst>
                                      </p:cBhvr>
                                      <p:to>
                                        <p:strVal val="visible"/>
                                      </p:to>
                                    </p:set>
                                    <p:anim calcmode="lin" valueType="num">
                                      <p:cBhvr>
                                        <p:cTn id="121" dur="500" fill="hold"/>
                                        <p:tgtEl>
                                          <p:spTgt spid="45100"/>
                                        </p:tgtEl>
                                        <p:attrNameLst>
                                          <p:attrName>ppt_w</p:attrName>
                                        </p:attrNameLst>
                                      </p:cBhvr>
                                      <p:tavLst>
                                        <p:tav tm="100000">
                                          <p:val>
                                            <p:strVal val="(6*min(ma#ppt_x(#ppt_w*#ppt_h,.3),1)-7.4)/-.7*#ppt_w"/>
                                          </p:val>
                                        </p:tav>
                                        <p:tav>
                                          <p:val>
                                            <p:strVal val="#ppt_w"/>
                                          </p:val>
                                        </p:tav>
                                      </p:tavLst>
                                    </p:anim>
                                    <p:anim calcmode="lin" valueType="num">
                                      <p:cBhvr>
                                        <p:cTn id="122" dur="500" fill="hold"/>
                                        <p:tgtEl>
                                          <p:spTgt spid="45100"/>
                                        </p:tgtEl>
                                        <p:attrNameLst>
                                          <p:attrName>ppt_h</p:attrName>
                                        </p:attrNameLst>
                                      </p:cBhvr>
                                      <p:tavLst>
                                        <p:tav tm="100000">
                                          <p:val>
                                            <p:strVal val="(6*min(ma#ppt_x(#ppt_w*#ppt_h,.3),1)-7.4)/-.7*#ppt_h"/>
                                          </p:val>
                                        </p:tav>
                                        <p:tav>
                                          <p:val>
                                            <p:strVal val="#ppt_h"/>
                                          </p:val>
                                        </p:tav>
                                      </p:tavLst>
                                    </p:anim>
                                    <p:anim calcmode="lin" valueType="num">
                                      <p:cBhvr>
                                        <p:cTn id="123" dur="500" fill="hold"/>
                                        <p:tgtEl>
                                          <p:spTgt spid="45100"/>
                                        </p:tgtEl>
                                        <p:attrNameLst>
                                          <p:attrName>ppt_x</p:attrName>
                                        </p:attrNameLst>
                                      </p:cBhvr>
                                      <p:tavLst>
                                        <p:tav tm="100000">
                                          <p:val>
                                            <p:fltVal val="0.5"/>
                                          </p:val>
                                        </p:tav>
                                        <p:tav>
                                          <p:val>
                                            <p:strVal val="#ppt_x"/>
                                          </p:val>
                                        </p:tav>
                                      </p:tavLst>
                                    </p:anim>
                                    <p:anim calcmode="lin" valueType="num">
                                      <p:cBhvr>
                                        <p:cTn id="124" dur="500" fill="hold"/>
                                        <p:tgtEl>
                                          <p:spTgt spid="45100"/>
                                        </p:tgtEl>
                                        <p:attrNameLst>
                                          <p:attrName>ppt_y</p:attrName>
                                        </p:attrNameLst>
                                      </p:cBhvr>
                                      <p:tavLst>
                                        <p:tav tm="100000">
                                          <p:val>
                                            <p:strVal val="1+(6*min(ma#ppt_x(#ppt_w*#ppt_h,.3),1)-7.4)/-.7*#ppt_h/2"/>
                                          </p:val>
                                        </p:tav>
                                        <p:tav>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4" fill="hold" nodeType="clickEffect">
                                  <p:stCondLst>
                                    <p:cond delay="0"/>
                                  </p:stCondLst>
                                  <p:childTnLst>
                                    <p:set>
                                      <p:cBhvr>
                                        <p:cTn id="128" dur="1" fill="hold">
                                          <p:stCondLst>
                                            <p:cond delay="0"/>
                                          </p:stCondLst>
                                        </p:cTn>
                                        <p:tgtEl>
                                          <p:spTgt spid="5"/>
                                        </p:tgtEl>
                                        <p:attrNameLst>
                                          <p:attrName>style.visibility</p:attrName>
                                        </p:attrNameLst>
                                      </p:cBhvr>
                                      <p:to>
                                        <p:strVal val="visible"/>
                                      </p:to>
                                    </p:set>
                                    <p:anim calcmode="lin" valueType="num">
                                      <p:cBhvr>
                                        <p:cTn id="129" dur="500" fill="hold"/>
                                        <p:tgtEl>
                                          <p:spTgt spid="5"/>
                                        </p:tgtEl>
                                        <p:attrNameLst>
                                          <p:attrName>ppt_x</p:attrName>
                                        </p:attrNameLst>
                                      </p:cBhvr>
                                      <p:tavLst>
                                        <p:tav tm="100000">
                                          <p:val>
                                            <p:strVal val="#ppt_x"/>
                                          </p:val>
                                        </p:tav>
                                        <p:tav>
                                          <p:val>
                                            <p:strVal val="#ppt_x"/>
                                          </p:val>
                                        </p:tav>
                                      </p:tavLst>
                                    </p:anim>
                                    <p:anim calcmode="lin" valueType="num">
                                      <p:cBhvr>
                                        <p:cTn id="130" dur="500" fill="hold"/>
                                        <p:tgtEl>
                                          <p:spTgt spid="5"/>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5" grpId="0" animBg="1"/>
      <p:bldP spid="45089" grpId="0" animBg="1"/>
      <p:bldP spid="45100" grpId="0" animBg="1"/>
      <p:bldP spid="870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ChangeArrowheads="1"/>
          </p:cNvSpPr>
          <p:nvPr/>
        </p:nvSpPr>
        <p:spPr bwMode="auto">
          <a:xfrm>
            <a:off x="134471" y="100853"/>
            <a:ext cx="8875059" cy="6656294"/>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79421" tIns="39709" rIns="79421" bIns="39709" anchor="ctr"/>
          <a:lstStyle/>
          <a:p>
            <a:pPr defTabSz="392409">
              <a:lnSpc>
                <a:spcPct val="93000"/>
              </a:lnSpc>
              <a:buClr>
                <a:srgbClr val="000000"/>
              </a:buClr>
              <a:buSzPct val="100000"/>
            </a:pPr>
            <a:endParaRPr lang="en-US" sz="2135">
              <a:solidFill>
                <a:srgbClr val="FFFFFF"/>
              </a:solidFill>
              <a:latin typeface="Arial" panose="020B0604020202020204" pitchFamily="34" charset="0"/>
              <a:ea typeface="MS Gothic" charset="0"/>
              <a:cs typeface="Arial" panose="020B0604020202020204" pitchFamily="34" charset="0"/>
            </a:endParaRPr>
          </a:p>
        </p:txBody>
      </p:sp>
      <p:pic>
        <p:nvPicPr>
          <p:cNvPr id="9318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9166" y="593007"/>
            <a:ext cx="7716651" cy="560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93187" name="Text Box 2"/>
          <p:cNvSpPr txBox="1">
            <a:spLocks noChangeArrowheads="1"/>
          </p:cNvSpPr>
          <p:nvPr/>
        </p:nvSpPr>
        <p:spPr bwMode="auto">
          <a:xfrm>
            <a:off x="872500" y="6470702"/>
            <a:ext cx="851968" cy="207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8170" tIns="40645" rIns="78170" bIns="40645"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94468">
              <a:lnSpc>
                <a:spcPct val="93000"/>
              </a:lnSpc>
              <a:spcBef>
                <a:spcPts val="491"/>
              </a:spcBef>
              <a:buClr>
                <a:srgbClr val="FFFFFF"/>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pPr>
            <a:r>
              <a:rPr lang="en-GB" sz="777" b="1">
                <a:solidFill>
                  <a:srgbClr val="FFFFFF"/>
                </a:solidFill>
                <a:latin typeface="Arial" panose="020B0604020202020204" pitchFamily="34" charset="0"/>
                <a:ea typeface="MS Gothic" charset="0"/>
                <a:cs typeface="Arial" panose="020B0604020202020204" pitchFamily="34" charset="0"/>
              </a:rPr>
              <a:t>© </a:t>
            </a:r>
            <a:r>
              <a:rPr lang="en-GB" sz="874" b="1">
                <a:solidFill>
                  <a:srgbClr val="FFFFFF"/>
                </a:solidFill>
                <a:latin typeface="Arial" panose="020B0604020202020204" pitchFamily="34" charset="0"/>
                <a:ea typeface="MS Gothic" charset="0"/>
                <a:cs typeface="Arial" panose="020B0604020202020204" pitchFamily="34" charset="0"/>
              </a:rPr>
              <a:t>2006</a:t>
            </a:r>
            <a:r>
              <a:rPr lang="en-GB" sz="777" b="1">
                <a:solidFill>
                  <a:srgbClr val="FFFFFF"/>
                </a:solidFill>
                <a:latin typeface="Arial" panose="020B0604020202020204" pitchFamily="34" charset="0"/>
                <a:ea typeface="MS Gothic" charset="0"/>
                <a:cs typeface="Arial" panose="020B0604020202020204" pitchFamily="34" charset="0"/>
              </a:rPr>
              <a:t> TBBMI</a:t>
            </a:r>
          </a:p>
        </p:txBody>
      </p:sp>
      <p:sp>
        <p:nvSpPr>
          <p:cNvPr id="93188" name="Rectangle 3"/>
          <p:cNvSpPr>
            <a:spLocks noChangeArrowheads="1"/>
          </p:cNvSpPr>
          <p:nvPr/>
        </p:nvSpPr>
        <p:spPr bwMode="auto">
          <a:xfrm>
            <a:off x="7853170" y="6450999"/>
            <a:ext cx="561823" cy="207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8170" tIns="40645" rIns="78170" bIns="40645" anchor="ctr">
            <a:spAutoFit/>
          </a:bodyPr>
          <a:lstStyle/>
          <a:p>
            <a:pPr algn="ctr" defTabSz="392409">
              <a:lnSpc>
                <a:spcPct val="93000"/>
              </a:lnSpc>
              <a:buClr>
                <a:srgbClr val="FFFFFF"/>
              </a:buClr>
              <a:buSzPct val="100000"/>
              <a:tabLst>
                <a:tab pos="0" algn="l"/>
                <a:tab pos="788963" algn="l"/>
                <a:tab pos="1582066" algn="l"/>
                <a:tab pos="2376559" algn="l"/>
                <a:tab pos="3171045" algn="l"/>
                <a:tab pos="3965529" algn="l"/>
                <a:tab pos="4762782" algn="l"/>
                <a:tab pos="5554506" algn="l"/>
                <a:tab pos="6348993" algn="l"/>
                <a:tab pos="7143484" algn="l"/>
                <a:tab pos="7937969" algn="l"/>
                <a:tab pos="8733841" algn="l"/>
              </a:tabLst>
            </a:pPr>
            <a:r>
              <a:rPr lang="en-GB" sz="874" b="1">
                <a:solidFill>
                  <a:srgbClr val="FFFFFF"/>
                </a:solidFill>
                <a:latin typeface="Arial" panose="020B0604020202020204" pitchFamily="34" charset="0"/>
                <a:ea typeface="MS Gothic" charset="0"/>
                <a:cs typeface="Arial" panose="020B0604020202020204" pitchFamily="34" charset="0"/>
              </a:rPr>
              <a:t>9.65.08.</a:t>
            </a:r>
          </a:p>
        </p:txBody>
      </p:sp>
      <p:sp>
        <p:nvSpPr>
          <p:cNvPr id="93189" name="Picture 4"/>
          <p:cNvSpPr>
            <a:spLocks noChangeAspect="1" noChangeArrowheads="1"/>
          </p:cNvSpPr>
          <p:nvPr/>
        </p:nvSpPr>
        <p:spPr bwMode="auto">
          <a:xfrm>
            <a:off x="689166" y="593009"/>
            <a:ext cx="7716651" cy="56108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451" tIns="39724" rIns="79451" bIns="39724"/>
          <a:lstStyle/>
          <a:p>
            <a:pPr defTabSz="392409">
              <a:lnSpc>
                <a:spcPct val="93000"/>
              </a:lnSpc>
              <a:buClr>
                <a:srgbClr val="000000"/>
              </a:buClr>
              <a:buSzPct val="100000"/>
            </a:pPr>
            <a:endParaRPr lang="en-US" sz="2135">
              <a:solidFill>
                <a:srgbClr val="FFFFFF"/>
              </a:solidFill>
              <a:latin typeface="Arial" panose="020B0604020202020204" pitchFamily="34" charset="0"/>
              <a:cs typeface="Arial" panose="020B0604020202020204" pitchFamily="34" charset="0"/>
            </a:endParaRPr>
          </a:p>
        </p:txBody>
      </p:sp>
      <p:sp>
        <p:nvSpPr>
          <p:cNvPr id="93190" name="Text Box 5"/>
          <p:cNvSpPr txBox="1">
            <a:spLocks noChangeArrowheads="1"/>
          </p:cNvSpPr>
          <p:nvPr/>
        </p:nvSpPr>
        <p:spPr bwMode="auto">
          <a:xfrm rot="1320000">
            <a:off x="3374373" y="4397640"/>
            <a:ext cx="2046474" cy="284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8480" tIns="44400" rIns="88480" bIns="44400">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94468">
              <a:lnSpc>
                <a:spcPct val="93000"/>
              </a:lnSpc>
              <a:spcBef>
                <a:spcPts val="871"/>
              </a:spcBef>
              <a:buClr>
                <a:srgbClr val="FFFFFF"/>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pPr>
            <a:r>
              <a:rPr lang="ar-JO" sz="1359" b="1" dirty="0">
                <a:solidFill>
                  <a:srgbClr val="FFFFFF"/>
                </a:solidFill>
                <a:latin typeface="Arial" panose="020B0604020202020204" pitchFamily="34" charset="0"/>
                <a:ea typeface="MS Gothic" charset="0"/>
                <a:cs typeface="Arial" panose="020B0604020202020204" pitchFamily="34" charset="0"/>
              </a:rPr>
              <a:t>البحر الأبيض المتوسط</a:t>
            </a:r>
            <a:endParaRPr lang="en-GB" sz="1359" b="1" dirty="0">
              <a:solidFill>
                <a:srgbClr val="FFFFFF"/>
              </a:solidFill>
              <a:latin typeface="Arial" panose="020B0604020202020204" pitchFamily="34" charset="0"/>
              <a:ea typeface="MS Gothic" charset="0"/>
              <a:cs typeface="Arial" panose="020B0604020202020204" pitchFamily="34" charset="0"/>
            </a:endParaRPr>
          </a:p>
        </p:txBody>
      </p:sp>
      <p:sp>
        <p:nvSpPr>
          <p:cNvPr id="93191" name="Text Box 6"/>
          <p:cNvSpPr txBox="1">
            <a:spLocks noChangeArrowheads="1"/>
          </p:cNvSpPr>
          <p:nvPr/>
        </p:nvSpPr>
        <p:spPr bwMode="auto">
          <a:xfrm rot="1320000">
            <a:off x="701772" y="1401639"/>
            <a:ext cx="1323694" cy="585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8480" tIns="44400" rIns="88480" bIns="44400">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a:spcBef>
                <a:spcPts val="882"/>
              </a:spcBef>
              <a:buClr>
                <a:srgbClr val="FFFFFF"/>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ar-JO" sz="1235" b="1" dirty="0">
                <a:solidFill>
                  <a:srgbClr val="FFFFFF"/>
                </a:solidFill>
                <a:latin typeface="Arial" panose="020B0604020202020204" pitchFamily="34" charset="0"/>
                <a:cs typeface="Arial" panose="020B0604020202020204" pitchFamily="34" charset="0"/>
              </a:rPr>
              <a:t>المحيط</a:t>
            </a:r>
          </a:p>
          <a:p>
            <a:pPr algn="ctr" defTabSz="358607">
              <a:spcBef>
                <a:spcPts val="882"/>
              </a:spcBef>
              <a:buClr>
                <a:srgbClr val="FFFFFF"/>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ar-JO" sz="1235" b="1" dirty="0">
                <a:solidFill>
                  <a:srgbClr val="FFFFFF"/>
                </a:solidFill>
                <a:latin typeface="Arial" panose="020B0604020202020204" pitchFamily="34" charset="0"/>
                <a:cs typeface="Arial" panose="020B0604020202020204" pitchFamily="34" charset="0"/>
              </a:rPr>
              <a:t>الأطلسي</a:t>
            </a:r>
            <a:endParaRPr lang="en-GB" sz="1235" b="1" dirty="0">
              <a:solidFill>
                <a:srgbClr val="FFFFFF"/>
              </a:solidFill>
              <a:latin typeface="Arial" panose="020B0604020202020204" pitchFamily="34" charset="0"/>
              <a:cs typeface="Arial" panose="020B0604020202020204" pitchFamily="34" charset="0"/>
            </a:endParaRPr>
          </a:p>
        </p:txBody>
      </p:sp>
      <p:sp>
        <p:nvSpPr>
          <p:cNvPr id="93192" name="Freeform 7"/>
          <p:cNvSpPr>
            <a:spLocks noChangeArrowheads="1"/>
          </p:cNvSpPr>
          <p:nvPr/>
        </p:nvSpPr>
        <p:spPr bwMode="auto">
          <a:xfrm>
            <a:off x="6202469" y="5294286"/>
            <a:ext cx="886667" cy="969351"/>
          </a:xfrm>
          <a:custGeom>
            <a:avLst/>
            <a:gdLst>
              <a:gd name="T0" fmla="*/ 2147483647 w 576"/>
              <a:gd name="T1" fmla="*/ 2147483647 h 629"/>
              <a:gd name="T2" fmla="*/ 2147483647 w 576"/>
              <a:gd name="T3" fmla="*/ 2147483647 h 629"/>
              <a:gd name="T4" fmla="*/ 2147483647 w 576"/>
              <a:gd name="T5" fmla="*/ 2147483647 h 629"/>
              <a:gd name="T6" fmla="*/ 2147483647 w 576"/>
              <a:gd name="T7" fmla="*/ 2147483647 h 629"/>
              <a:gd name="T8" fmla="*/ 2147483647 w 576"/>
              <a:gd name="T9" fmla="*/ 2147483647 h 629"/>
              <a:gd name="T10" fmla="*/ 2147483647 w 576"/>
              <a:gd name="T11" fmla="*/ 2147483647 h 629"/>
              <a:gd name="T12" fmla="*/ 2147483647 w 576"/>
              <a:gd name="T13" fmla="*/ 2147483647 h 629"/>
              <a:gd name="T14" fmla="*/ 2147483647 w 576"/>
              <a:gd name="T15" fmla="*/ 2147483647 h 629"/>
              <a:gd name="T16" fmla="*/ 2147483647 w 576"/>
              <a:gd name="T17" fmla="*/ 2147483647 h 629"/>
              <a:gd name="T18" fmla="*/ 2147483647 w 576"/>
              <a:gd name="T19" fmla="*/ 2147483647 h 629"/>
              <a:gd name="T20" fmla="*/ 2147483647 w 576"/>
              <a:gd name="T21" fmla="*/ 2147483647 h 629"/>
              <a:gd name="T22" fmla="*/ 2147483647 w 576"/>
              <a:gd name="T23" fmla="*/ 2147483647 h 629"/>
              <a:gd name="T24" fmla="*/ 2147483647 w 576"/>
              <a:gd name="T25" fmla="*/ 2147483647 h 629"/>
              <a:gd name="T26" fmla="*/ 2147483647 w 576"/>
              <a:gd name="T27" fmla="*/ 2147483647 h 629"/>
              <a:gd name="T28" fmla="*/ 2147483647 w 576"/>
              <a:gd name="T29" fmla="*/ 2147483647 h 629"/>
              <a:gd name="T30" fmla="*/ 2147483647 w 576"/>
              <a:gd name="T31" fmla="*/ 2147483647 h 629"/>
              <a:gd name="T32" fmla="*/ 2147483647 w 576"/>
              <a:gd name="T33" fmla="*/ 2147483647 h 629"/>
              <a:gd name="T34" fmla="*/ 2147483647 w 576"/>
              <a:gd name="T35" fmla="*/ 2147483647 h 629"/>
              <a:gd name="T36" fmla="*/ 2147483647 w 576"/>
              <a:gd name="T37" fmla="*/ 2147483647 h 629"/>
              <a:gd name="T38" fmla="*/ 2147483647 w 576"/>
              <a:gd name="T39" fmla="*/ 2147483647 h 629"/>
              <a:gd name="T40" fmla="*/ 2147483647 w 576"/>
              <a:gd name="T41" fmla="*/ 2147483647 h 629"/>
              <a:gd name="T42" fmla="*/ 2147483647 w 576"/>
              <a:gd name="T43" fmla="*/ 2147483647 h 629"/>
              <a:gd name="T44" fmla="*/ 2147483647 w 576"/>
              <a:gd name="T45" fmla="*/ 2147483647 h 629"/>
              <a:gd name="T46" fmla="*/ 2147483647 w 576"/>
              <a:gd name="T47" fmla="*/ 2147483647 h 629"/>
              <a:gd name="T48" fmla="*/ 2147483647 w 576"/>
              <a:gd name="T49" fmla="*/ 2147483647 h 629"/>
              <a:gd name="T50" fmla="*/ 2147483647 w 576"/>
              <a:gd name="T51" fmla="*/ 2147483647 h 629"/>
              <a:gd name="T52" fmla="*/ 2147483647 w 576"/>
              <a:gd name="T53" fmla="*/ 2147483647 h 629"/>
              <a:gd name="T54" fmla="*/ 2147483647 w 576"/>
              <a:gd name="T55" fmla="*/ 2147483647 h 629"/>
              <a:gd name="T56" fmla="*/ 2147483647 w 576"/>
              <a:gd name="T57" fmla="*/ 2147483647 h 6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6"/>
              <a:gd name="T88" fmla="*/ 0 h 629"/>
              <a:gd name="T89" fmla="*/ 576 w 576"/>
              <a:gd name="T90" fmla="*/ 629 h 6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6" h="629">
                <a:moveTo>
                  <a:pt x="302" y="533"/>
                </a:moveTo>
                <a:cubicBezTo>
                  <a:pt x="293" y="491"/>
                  <a:pt x="302" y="474"/>
                  <a:pt x="262" y="461"/>
                </a:cubicBezTo>
                <a:cubicBezTo>
                  <a:pt x="254" y="453"/>
                  <a:pt x="244" y="445"/>
                  <a:pt x="238" y="437"/>
                </a:cubicBezTo>
                <a:cubicBezTo>
                  <a:pt x="226" y="421"/>
                  <a:pt x="206" y="389"/>
                  <a:pt x="206" y="389"/>
                </a:cubicBezTo>
                <a:cubicBezTo>
                  <a:pt x="186" y="312"/>
                  <a:pt x="163" y="295"/>
                  <a:pt x="94" y="261"/>
                </a:cubicBezTo>
                <a:cubicBezTo>
                  <a:pt x="83" y="245"/>
                  <a:pt x="64" y="232"/>
                  <a:pt x="62" y="213"/>
                </a:cubicBezTo>
                <a:cubicBezTo>
                  <a:pt x="60" y="199"/>
                  <a:pt x="57" y="146"/>
                  <a:pt x="46" y="125"/>
                </a:cubicBezTo>
                <a:cubicBezTo>
                  <a:pt x="0" y="42"/>
                  <a:pt x="24" y="107"/>
                  <a:pt x="6" y="53"/>
                </a:cubicBezTo>
                <a:cubicBezTo>
                  <a:pt x="17" y="29"/>
                  <a:pt x="18" y="0"/>
                  <a:pt x="54" y="29"/>
                </a:cubicBezTo>
                <a:cubicBezTo>
                  <a:pt x="69" y="41"/>
                  <a:pt x="62" y="67"/>
                  <a:pt x="70" y="85"/>
                </a:cubicBezTo>
                <a:cubicBezTo>
                  <a:pt x="79" y="107"/>
                  <a:pt x="109" y="170"/>
                  <a:pt x="126" y="181"/>
                </a:cubicBezTo>
                <a:cubicBezTo>
                  <a:pt x="142" y="191"/>
                  <a:pt x="174" y="213"/>
                  <a:pt x="174" y="213"/>
                </a:cubicBezTo>
                <a:cubicBezTo>
                  <a:pt x="195" y="244"/>
                  <a:pt x="185" y="256"/>
                  <a:pt x="222" y="269"/>
                </a:cubicBezTo>
                <a:cubicBezTo>
                  <a:pt x="224" y="215"/>
                  <a:pt x="218" y="161"/>
                  <a:pt x="230" y="109"/>
                </a:cubicBezTo>
                <a:cubicBezTo>
                  <a:pt x="231" y="100"/>
                  <a:pt x="251" y="108"/>
                  <a:pt x="254" y="117"/>
                </a:cubicBezTo>
                <a:cubicBezTo>
                  <a:pt x="256" y="126"/>
                  <a:pt x="241" y="182"/>
                  <a:pt x="238" y="197"/>
                </a:cubicBezTo>
                <a:cubicBezTo>
                  <a:pt x="242" y="218"/>
                  <a:pt x="238" y="245"/>
                  <a:pt x="254" y="261"/>
                </a:cubicBezTo>
                <a:cubicBezTo>
                  <a:pt x="262" y="269"/>
                  <a:pt x="319" y="288"/>
                  <a:pt x="334" y="293"/>
                </a:cubicBezTo>
                <a:cubicBezTo>
                  <a:pt x="342" y="301"/>
                  <a:pt x="352" y="307"/>
                  <a:pt x="358" y="317"/>
                </a:cubicBezTo>
                <a:cubicBezTo>
                  <a:pt x="368" y="336"/>
                  <a:pt x="369" y="372"/>
                  <a:pt x="390" y="389"/>
                </a:cubicBezTo>
                <a:cubicBezTo>
                  <a:pt x="403" y="400"/>
                  <a:pt x="423" y="403"/>
                  <a:pt x="438" y="413"/>
                </a:cubicBezTo>
                <a:cubicBezTo>
                  <a:pt x="458" y="443"/>
                  <a:pt x="462" y="462"/>
                  <a:pt x="494" y="477"/>
                </a:cubicBezTo>
                <a:cubicBezTo>
                  <a:pt x="509" y="483"/>
                  <a:pt x="542" y="493"/>
                  <a:pt x="542" y="493"/>
                </a:cubicBezTo>
                <a:cubicBezTo>
                  <a:pt x="549" y="522"/>
                  <a:pt x="558" y="551"/>
                  <a:pt x="566" y="581"/>
                </a:cubicBezTo>
                <a:cubicBezTo>
                  <a:pt x="480" y="615"/>
                  <a:pt x="576" y="580"/>
                  <a:pt x="470" y="605"/>
                </a:cubicBezTo>
                <a:cubicBezTo>
                  <a:pt x="453" y="608"/>
                  <a:pt x="438" y="615"/>
                  <a:pt x="422" y="621"/>
                </a:cubicBezTo>
                <a:cubicBezTo>
                  <a:pt x="414" y="623"/>
                  <a:pt x="398" y="629"/>
                  <a:pt x="398" y="629"/>
                </a:cubicBezTo>
                <a:cubicBezTo>
                  <a:pt x="349" y="620"/>
                  <a:pt x="335" y="622"/>
                  <a:pt x="302" y="589"/>
                </a:cubicBezTo>
                <a:cubicBezTo>
                  <a:pt x="293" y="537"/>
                  <a:pt x="282" y="552"/>
                  <a:pt x="302" y="533"/>
                </a:cubicBezTo>
                <a:close/>
              </a:path>
            </a:pathLst>
          </a:custGeom>
          <a:blipFill dpi="0" rotWithShape="0">
            <a:blip r:embed="rId4"/>
            <a:srcRect/>
            <a:tile tx="0" ty="0" sx="100000" sy="100000" flip="none" algn="tl"/>
          </a:blipFill>
          <a:ln w="12600">
            <a:solidFill>
              <a:srgbClr val="000000"/>
            </a:solidFill>
            <a:round/>
            <a:headEnd/>
            <a:tailEnd/>
          </a:ln>
        </p:spPr>
        <p:txBody>
          <a:bodyPr wrap="none" lIns="79421" tIns="39709" rIns="79421" bIns="39709" anchor="ctr"/>
          <a:lstStyle/>
          <a:p>
            <a:pPr defTabSz="392409">
              <a:lnSpc>
                <a:spcPct val="93000"/>
              </a:lnSpc>
              <a:buClr>
                <a:srgbClr val="000000"/>
              </a:buClr>
              <a:buSzPct val="100000"/>
            </a:pPr>
            <a:endParaRPr lang="en-US" sz="2135">
              <a:solidFill>
                <a:srgbClr val="FFFFFF"/>
              </a:solidFill>
              <a:latin typeface="Arial" panose="020B0604020202020204" pitchFamily="34" charset="0"/>
              <a:cs typeface="Arial" panose="020B0604020202020204" pitchFamily="34" charset="0"/>
            </a:endParaRPr>
          </a:p>
        </p:txBody>
      </p:sp>
      <p:sp>
        <p:nvSpPr>
          <p:cNvPr id="93193" name="Rectangle 8"/>
          <p:cNvSpPr>
            <a:spLocks noChangeArrowheads="1"/>
          </p:cNvSpPr>
          <p:nvPr/>
        </p:nvSpPr>
        <p:spPr bwMode="auto">
          <a:xfrm>
            <a:off x="689166" y="582129"/>
            <a:ext cx="7716651" cy="5657035"/>
          </a:xfrm>
          <a:prstGeom prst="rect">
            <a:avLst/>
          </a:prstGeom>
          <a:noFill/>
          <a:ln w="76320">
            <a:solidFill>
              <a:srgbClr val="A50021"/>
            </a:solidFill>
            <a:miter lim="800000"/>
            <a:headEnd/>
            <a:tailEnd/>
          </a:ln>
          <a:extLst>
            <a:ext uri="{909E8E84-426E-40dd-AFC4-6F175D3DCCD1}">
              <a14:hiddenFill xmlns:a14="http://schemas.microsoft.com/office/drawing/2010/main" xmlns="">
                <a:solidFill>
                  <a:srgbClr val="FFFFFF"/>
                </a:solidFill>
              </a14:hiddenFill>
            </a:ext>
          </a:extLst>
        </p:spPr>
        <p:txBody>
          <a:bodyPr wrap="none" lIns="79421" tIns="39709" rIns="79421" bIns="39709" anchor="ctr"/>
          <a:lstStyle/>
          <a:p>
            <a:pPr defTabSz="392409">
              <a:lnSpc>
                <a:spcPct val="93000"/>
              </a:lnSpc>
              <a:buClr>
                <a:srgbClr val="000000"/>
              </a:buClr>
              <a:buSzPct val="100000"/>
            </a:pPr>
            <a:endParaRPr lang="en-US" sz="2135">
              <a:solidFill>
                <a:srgbClr val="FFFFFF"/>
              </a:solidFill>
              <a:latin typeface="Arial" panose="020B0604020202020204" pitchFamily="34" charset="0"/>
              <a:ea typeface="MS Gothic" charset="0"/>
              <a:cs typeface="Arial" panose="020B0604020202020204" pitchFamily="34" charset="0"/>
            </a:endParaRPr>
          </a:p>
        </p:txBody>
      </p:sp>
      <p:sp>
        <p:nvSpPr>
          <p:cNvPr id="93194" name="Text Box 9"/>
          <p:cNvSpPr txBox="1">
            <a:spLocks noChangeArrowheads="1"/>
          </p:cNvSpPr>
          <p:nvPr/>
        </p:nvSpPr>
        <p:spPr bwMode="auto">
          <a:xfrm>
            <a:off x="8598268" y="197206"/>
            <a:ext cx="252426" cy="367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8480" tIns="44400" rIns="88480" bIns="44400"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94468">
              <a:lnSpc>
                <a:spcPct val="93000"/>
              </a:lnSpc>
              <a:spcBef>
                <a:spcPts val="1197"/>
              </a:spcBef>
              <a:buClr>
                <a:srgbClr val="FFA27C"/>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pPr>
            <a:r>
              <a:rPr lang="en-GB" sz="1941">
                <a:solidFill>
                  <a:srgbClr val="FFA27C"/>
                </a:solidFill>
                <a:latin typeface="Arial" panose="020B0604020202020204" pitchFamily="34" charset="0"/>
                <a:ea typeface="MS Gothic" charset="0"/>
                <a:cs typeface="Arial" panose="020B0604020202020204" pitchFamily="34" charset="0"/>
              </a:rPr>
              <a:t> </a:t>
            </a:r>
          </a:p>
        </p:txBody>
      </p:sp>
      <p:sp>
        <p:nvSpPr>
          <p:cNvPr id="100363" name="Text Box 10"/>
          <p:cNvSpPr txBox="1">
            <a:spLocks noChangeArrowheads="1"/>
          </p:cNvSpPr>
          <p:nvPr/>
        </p:nvSpPr>
        <p:spPr bwMode="auto">
          <a:xfrm>
            <a:off x="2982168" y="3036105"/>
            <a:ext cx="1306886" cy="437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8480" tIns="44400" rIns="88480" bIns="4440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4478">
              <a:lnSpc>
                <a:spcPct val="93000"/>
              </a:lnSpc>
              <a:spcBef>
                <a:spcPts val="1089"/>
              </a:spcBef>
              <a:buClr>
                <a:srgbClr val="FFFFFF"/>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defRPr/>
            </a:pPr>
            <a:r>
              <a:rPr lang="ar-JO" sz="2427" b="1" dirty="0">
                <a:solidFill>
                  <a:srgbClr val="FFFFFF"/>
                </a:solidFill>
                <a:effectLst>
                  <a:glow rad="177800">
                    <a:srgbClr val="000000"/>
                  </a:glow>
                </a:effectLst>
                <a:latin typeface="Arial" panose="020B0604020202020204" pitchFamily="34" charset="0"/>
                <a:ea typeface="MS Gothic" charset="0"/>
                <a:cs typeface="Arial" panose="020B0604020202020204" pitchFamily="34" charset="0"/>
              </a:rPr>
              <a:t>روما</a:t>
            </a:r>
            <a:r>
              <a:rPr lang="en-GB" sz="2427" b="1" dirty="0">
                <a:solidFill>
                  <a:srgbClr val="FFFFFF"/>
                </a:solidFill>
                <a:effectLst>
                  <a:glow rad="177800">
                    <a:srgbClr val="000000"/>
                  </a:glow>
                </a:effectLst>
                <a:latin typeface="Arial" panose="020B0604020202020204" pitchFamily="34" charset="0"/>
                <a:ea typeface="MS Gothic" charset="0"/>
                <a:cs typeface="Arial" panose="020B0604020202020204" pitchFamily="34" charset="0"/>
              </a:rPr>
              <a:t>•</a:t>
            </a:r>
          </a:p>
        </p:txBody>
      </p:sp>
      <p:sp>
        <p:nvSpPr>
          <p:cNvPr id="100364" name="Text Box 11"/>
          <p:cNvSpPr txBox="1">
            <a:spLocks noChangeArrowheads="1"/>
          </p:cNvSpPr>
          <p:nvPr/>
        </p:nvSpPr>
        <p:spPr bwMode="auto">
          <a:xfrm>
            <a:off x="6404161" y="4129174"/>
            <a:ext cx="2753849" cy="437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8480" tIns="44400" rIns="88480" bIns="4440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4478">
              <a:lnSpc>
                <a:spcPct val="93000"/>
              </a:lnSpc>
              <a:spcBef>
                <a:spcPts val="1089"/>
              </a:spcBef>
              <a:buClr>
                <a:srgbClr val="000000"/>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defRPr/>
            </a:pPr>
            <a:r>
              <a:rPr lang="en-GB" sz="2427" b="1" dirty="0">
                <a:solidFill>
                  <a:srgbClr val="000000"/>
                </a:solidFill>
                <a:effectLst>
                  <a:glow rad="190500">
                    <a:srgbClr val="FFFFFF">
                      <a:alpha val="96000"/>
                    </a:srgbClr>
                  </a:glow>
                </a:effectLst>
                <a:latin typeface="Arial" panose="020B0604020202020204" pitchFamily="34" charset="0"/>
                <a:ea typeface="MS Gothic" charset="0"/>
                <a:cs typeface="Arial" panose="020B0604020202020204" pitchFamily="34" charset="0"/>
              </a:rPr>
              <a:t>•</a:t>
            </a:r>
            <a:r>
              <a:rPr lang="ar-JO" sz="2427" b="1" dirty="0">
                <a:solidFill>
                  <a:srgbClr val="000000"/>
                </a:solidFill>
                <a:effectLst>
                  <a:glow rad="190500">
                    <a:srgbClr val="FFFFFF">
                      <a:alpha val="96000"/>
                    </a:srgbClr>
                  </a:glow>
                </a:effectLst>
                <a:latin typeface="Arial" panose="020B0604020202020204" pitchFamily="34" charset="0"/>
                <a:ea typeface="MS Gothic" charset="0"/>
                <a:cs typeface="Arial" panose="020B0604020202020204" pitchFamily="34" charset="0"/>
              </a:rPr>
              <a:t>أنطاكية السورية</a:t>
            </a:r>
            <a:endParaRPr lang="en-GB" sz="2427" b="1" dirty="0">
              <a:solidFill>
                <a:srgbClr val="000000"/>
              </a:solidFill>
              <a:effectLst>
                <a:glow rad="190500">
                  <a:srgbClr val="FFFFFF">
                    <a:alpha val="96000"/>
                  </a:srgbClr>
                </a:glow>
              </a:effectLst>
              <a:latin typeface="Arial" panose="020B0604020202020204" pitchFamily="34" charset="0"/>
              <a:ea typeface="MS Gothic" charset="0"/>
              <a:cs typeface="Arial" panose="020B0604020202020204" pitchFamily="34" charset="0"/>
            </a:endParaRPr>
          </a:p>
        </p:txBody>
      </p:sp>
      <p:sp>
        <p:nvSpPr>
          <p:cNvPr id="100365" name="Text Box 12"/>
          <p:cNvSpPr txBox="1">
            <a:spLocks noChangeArrowheads="1"/>
          </p:cNvSpPr>
          <p:nvPr/>
        </p:nvSpPr>
        <p:spPr bwMode="auto">
          <a:xfrm>
            <a:off x="5923726" y="3499708"/>
            <a:ext cx="2277582" cy="437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8480" tIns="44400" rIns="88480" bIns="4440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4478">
              <a:lnSpc>
                <a:spcPct val="93000"/>
              </a:lnSpc>
              <a:spcBef>
                <a:spcPts val="1089"/>
              </a:spcBef>
              <a:buClr>
                <a:srgbClr val="000000"/>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defRPr/>
            </a:pPr>
            <a:r>
              <a:rPr lang="en-GB" sz="2427" b="1" dirty="0">
                <a:solidFill>
                  <a:srgbClr val="000000"/>
                </a:solidFill>
                <a:effectLst>
                  <a:glow rad="190500">
                    <a:srgbClr val="FFFFFF">
                      <a:alpha val="96000"/>
                    </a:srgbClr>
                  </a:glow>
                </a:effectLst>
                <a:latin typeface="Arial" panose="020B0604020202020204" pitchFamily="34" charset="0"/>
                <a:ea typeface="MS Gothic" charset="0"/>
                <a:cs typeface="Arial" panose="020B0604020202020204" pitchFamily="34" charset="0"/>
              </a:rPr>
              <a:t>•</a:t>
            </a:r>
            <a:r>
              <a:rPr lang="ar-JO" sz="2427" b="1" dirty="0">
                <a:solidFill>
                  <a:srgbClr val="000000"/>
                </a:solidFill>
                <a:effectLst>
                  <a:glow rad="190500">
                    <a:srgbClr val="FFFFFF">
                      <a:alpha val="96000"/>
                    </a:srgbClr>
                  </a:glow>
                </a:effectLst>
                <a:latin typeface="Arial" panose="020B0604020202020204" pitchFamily="34" charset="0"/>
                <a:ea typeface="MS Gothic" charset="0"/>
                <a:cs typeface="Arial" panose="020B0604020202020204" pitchFamily="34" charset="0"/>
              </a:rPr>
              <a:t>أنطاكية </a:t>
            </a:r>
            <a:r>
              <a:rPr lang="ar-JO" sz="2427" b="1" dirty="0" err="1">
                <a:solidFill>
                  <a:srgbClr val="000000"/>
                </a:solidFill>
                <a:effectLst>
                  <a:glow rad="190500">
                    <a:srgbClr val="FFFFFF">
                      <a:alpha val="96000"/>
                    </a:srgbClr>
                  </a:glow>
                </a:effectLst>
                <a:latin typeface="Arial" panose="020B0604020202020204" pitchFamily="34" charset="0"/>
                <a:ea typeface="MS Gothic" charset="0"/>
                <a:cs typeface="Arial" panose="020B0604020202020204" pitchFamily="34" charset="0"/>
              </a:rPr>
              <a:t>بيسيدية</a:t>
            </a:r>
            <a:endParaRPr lang="en-GB" sz="2427" b="1" dirty="0">
              <a:solidFill>
                <a:srgbClr val="000000"/>
              </a:solidFill>
              <a:effectLst>
                <a:glow rad="190500">
                  <a:srgbClr val="FFFFFF">
                    <a:alpha val="96000"/>
                  </a:srgbClr>
                </a:glow>
              </a:effectLst>
              <a:latin typeface="Arial" panose="020B0604020202020204" pitchFamily="34" charset="0"/>
              <a:ea typeface="MS Gothic" charset="0"/>
              <a:cs typeface="Arial" panose="020B0604020202020204" pitchFamily="34" charset="0"/>
            </a:endParaRPr>
          </a:p>
        </p:txBody>
      </p:sp>
      <p:sp>
        <p:nvSpPr>
          <p:cNvPr id="100366" name="Text Box 13"/>
          <p:cNvSpPr txBox="1">
            <a:spLocks noChangeArrowheads="1"/>
          </p:cNvSpPr>
          <p:nvPr/>
        </p:nvSpPr>
        <p:spPr bwMode="auto">
          <a:xfrm>
            <a:off x="5168715" y="3709076"/>
            <a:ext cx="1680882" cy="437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8480" tIns="44400" rIns="88480" bIns="4440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4478">
              <a:lnSpc>
                <a:spcPct val="93000"/>
              </a:lnSpc>
              <a:spcBef>
                <a:spcPts val="1089"/>
              </a:spcBef>
              <a:buClr>
                <a:srgbClr val="000000"/>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defRPr/>
            </a:pPr>
            <a:r>
              <a:rPr lang="en-GB" sz="2427" b="1" dirty="0">
                <a:solidFill>
                  <a:srgbClr val="000000"/>
                </a:solidFill>
                <a:effectLst>
                  <a:glow rad="190500">
                    <a:srgbClr val="FFFFFF">
                      <a:alpha val="96000"/>
                    </a:srgbClr>
                  </a:glow>
                </a:effectLst>
                <a:latin typeface="Arial" panose="020B0604020202020204" pitchFamily="34" charset="0"/>
                <a:ea typeface="MS Gothic" charset="0"/>
                <a:cs typeface="Arial" panose="020B0604020202020204" pitchFamily="34" charset="0"/>
              </a:rPr>
              <a:t>•</a:t>
            </a:r>
            <a:r>
              <a:rPr lang="ar-JO" sz="2427" b="1" dirty="0">
                <a:solidFill>
                  <a:srgbClr val="000000"/>
                </a:solidFill>
                <a:effectLst>
                  <a:glow rad="190500">
                    <a:srgbClr val="FFFFFF">
                      <a:alpha val="96000"/>
                    </a:srgbClr>
                  </a:glow>
                </a:effectLst>
                <a:latin typeface="Arial" panose="020B0604020202020204" pitchFamily="34" charset="0"/>
                <a:ea typeface="MS Gothic" charset="0"/>
                <a:cs typeface="Arial" panose="020B0604020202020204" pitchFamily="34" charset="0"/>
              </a:rPr>
              <a:t>أفسس</a:t>
            </a:r>
            <a:endParaRPr lang="en-GB" sz="2427" b="1" dirty="0">
              <a:solidFill>
                <a:srgbClr val="000000"/>
              </a:solidFill>
              <a:effectLst>
                <a:glow rad="190500">
                  <a:srgbClr val="FFFFFF">
                    <a:alpha val="96000"/>
                  </a:srgbClr>
                </a:glow>
              </a:effectLst>
              <a:latin typeface="Arial" panose="020B0604020202020204" pitchFamily="34" charset="0"/>
              <a:ea typeface="MS Gothic" charset="0"/>
              <a:cs typeface="Arial" panose="020B0604020202020204" pitchFamily="34" charset="0"/>
            </a:endParaRPr>
          </a:p>
        </p:txBody>
      </p:sp>
      <p:sp>
        <p:nvSpPr>
          <p:cNvPr id="100367" name="Text Box 14"/>
          <p:cNvSpPr txBox="1">
            <a:spLocks noChangeArrowheads="1"/>
          </p:cNvSpPr>
          <p:nvPr/>
        </p:nvSpPr>
        <p:spPr bwMode="auto">
          <a:xfrm>
            <a:off x="3919261" y="3777054"/>
            <a:ext cx="1542253" cy="437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8480" tIns="44400" rIns="88480" bIns="4440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4478">
              <a:lnSpc>
                <a:spcPct val="93000"/>
              </a:lnSpc>
              <a:spcBef>
                <a:spcPts val="1089"/>
              </a:spcBef>
              <a:buClr>
                <a:srgbClr val="FFFFFF"/>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defRPr/>
            </a:pPr>
            <a:r>
              <a:rPr lang="ar-JO" sz="2427" b="1" dirty="0">
                <a:solidFill>
                  <a:srgbClr val="FFFFFF"/>
                </a:solidFill>
                <a:effectLst>
                  <a:glow rad="177800">
                    <a:srgbClr val="000000"/>
                  </a:glow>
                </a:effectLst>
                <a:latin typeface="Arial" panose="020B0604020202020204" pitchFamily="34" charset="0"/>
                <a:ea typeface="MS Gothic" charset="0"/>
                <a:cs typeface="Arial" panose="020B0604020202020204" pitchFamily="34" charset="0"/>
              </a:rPr>
              <a:t>أثينا</a:t>
            </a:r>
            <a:endParaRPr lang="en-GB" sz="2427" b="1" dirty="0">
              <a:solidFill>
                <a:srgbClr val="FFFFFF"/>
              </a:solidFill>
              <a:effectLst>
                <a:glow rad="177800">
                  <a:srgbClr val="000000"/>
                </a:glow>
              </a:effectLst>
              <a:latin typeface="Arial" panose="020B0604020202020204" pitchFamily="34" charset="0"/>
              <a:ea typeface="MS Gothic" charset="0"/>
              <a:cs typeface="Arial" panose="020B0604020202020204" pitchFamily="34" charset="0"/>
            </a:endParaRPr>
          </a:p>
        </p:txBody>
      </p:sp>
      <p:sp>
        <p:nvSpPr>
          <p:cNvPr id="100369" name="Text Box 16"/>
          <p:cNvSpPr txBox="1">
            <a:spLocks noChangeArrowheads="1"/>
          </p:cNvSpPr>
          <p:nvPr/>
        </p:nvSpPr>
        <p:spPr bwMode="auto">
          <a:xfrm>
            <a:off x="4623828" y="3086407"/>
            <a:ext cx="2044876" cy="437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8480" tIns="44400" rIns="88480" bIns="4440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4478">
              <a:lnSpc>
                <a:spcPct val="93000"/>
              </a:lnSpc>
              <a:spcBef>
                <a:spcPts val="1089"/>
              </a:spcBef>
              <a:buClr>
                <a:srgbClr val="000000"/>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defRPr/>
            </a:pPr>
            <a:r>
              <a:rPr lang="ar-JO" sz="2427" b="1" dirty="0">
                <a:solidFill>
                  <a:srgbClr val="000000"/>
                </a:solidFill>
                <a:effectLst>
                  <a:glow rad="190500">
                    <a:srgbClr val="FFFFFF">
                      <a:alpha val="96000"/>
                    </a:srgbClr>
                  </a:glow>
                </a:effectLst>
                <a:latin typeface="Arial" panose="020B0604020202020204" pitchFamily="34" charset="0"/>
                <a:ea typeface="MS Gothic" charset="0"/>
                <a:cs typeface="Arial" panose="020B0604020202020204" pitchFamily="34" charset="0"/>
              </a:rPr>
              <a:t>مكدونية</a:t>
            </a:r>
            <a:endParaRPr lang="en-GB" sz="2427" b="1" dirty="0">
              <a:solidFill>
                <a:srgbClr val="000000"/>
              </a:solidFill>
              <a:effectLst>
                <a:glow rad="190500">
                  <a:srgbClr val="FFFFFF">
                    <a:alpha val="96000"/>
                  </a:srgbClr>
                </a:glow>
              </a:effectLst>
              <a:latin typeface="Arial" panose="020B0604020202020204" pitchFamily="34" charset="0"/>
              <a:ea typeface="MS Gothic" charset="0"/>
              <a:cs typeface="Arial" panose="020B0604020202020204" pitchFamily="34" charset="0"/>
            </a:endParaRPr>
          </a:p>
        </p:txBody>
      </p:sp>
      <p:pic>
        <p:nvPicPr>
          <p:cNvPr id="46097" name="Picture 17"/>
          <p:cNvPicPr>
            <a:picLocks noChangeAspect="1" noChangeArrowheads="1"/>
          </p:cNvPicPr>
          <p:nvPr/>
        </p:nvPicPr>
        <p:blipFill>
          <a:blip r:embed="rId5" cstate="screen">
            <a:lum contrast="18000"/>
            <a:extLst>
              <a:ext uri="{28A0092B-C50C-407E-A947-70E740481C1C}">
                <a14:useLocalDpi xmlns:a14="http://schemas.microsoft.com/office/drawing/2010/main"/>
              </a:ext>
            </a:extLst>
          </a:blip>
          <a:srcRect/>
          <a:stretch>
            <a:fillRect/>
          </a:stretch>
        </p:blipFill>
        <p:spPr bwMode="auto">
          <a:xfrm>
            <a:off x="3645543" y="2173900"/>
            <a:ext cx="2615173" cy="1755162"/>
          </a:xfrm>
          <a:prstGeom prst="rect">
            <a:avLst/>
          </a:prstGeom>
          <a:noFill/>
          <a:ln w="76320">
            <a:solidFill>
              <a:srgbClr val="00AE00"/>
            </a:solidFill>
            <a:miter lim="800000"/>
            <a:headEnd/>
            <a:tailEnd/>
          </a:ln>
          <a:effectLst>
            <a:outerShdw blurRad="63500" dist="89605" dir="2700000" algn="ctr" rotWithShape="0">
              <a:srgbClr val="000000"/>
            </a:outerShdw>
          </a:effectLst>
        </p:spPr>
      </p:pic>
      <p:sp>
        <p:nvSpPr>
          <p:cNvPr id="46098" name="Text Box 18"/>
          <p:cNvSpPr txBox="1">
            <a:spLocks noChangeArrowheads="1"/>
          </p:cNvSpPr>
          <p:nvPr/>
        </p:nvSpPr>
        <p:spPr bwMode="auto">
          <a:xfrm>
            <a:off x="4291853" y="2272035"/>
            <a:ext cx="2101103" cy="1658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8480" tIns="44400" rIns="88480" bIns="44400">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94468">
              <a:lnSpc>
                <a:spcPct val="93000"/>
              </a:lnSpc>
              <a:spcBef>
                <a:spcPts val="2668"/>
              </a:spcBef>
              <a:buClr>
                <a:srgbClr val="FFEA18"/>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defRPr/>
            </a:pPr>
            <a:r>
              <a:rPr lang="ar-JO" sz="4271" b="1" dirty="0">
                <a:solidFill>
                  <a:srgbClr val="FFEA18"/>
                </a:solidFill>
                <a:effectLst>
                  <a:glow rad="127000">
                    <a:srgbClr val="000000"/>
                  </a:glow>
                </a:effectLst>
                <a:latin typeface="Arial" panose="020B0604020202020204" pitchFamily="34" charset="0"/>
                <a:ea typeface="MS Gothic" charset="0"/>
                <a:cs typeface="Arial" panose="020B0604020202020204" pitchFamily="34" charset="0"/>
              </a:rPr>
              <a:t>النعمة</a:t>
            </a:r>
          </a:p>
          <a:p>
            <a:pPr algn="ctr" defTabSz="394468">
              <a:lnSpc>
                <a:spcPct val="93000"/>
              </a:lnSpc>
              <a:spcBef>
                <a:spcPts val="2668"/>
              </a:spcBef>
              <a:buClr>
                <a:srgbClr val="FFEA18"/>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defRPr/>
            </a:pPr>
            <a:r>
              <a:rPr lang="ar-JO" sz="4271" b="1" dirty="0">
                <a:solidFill>
                  <a:srgbClr val="FFEA18"/>
                </a:solidFill>
                <a:effectLst>
                  <a:glow rad="127000">
                    <a:srgbClr val="000000"/>
                  </a:glow>
                </a:effectLst>
                <a:latin typeface="Arial" panose="020B0604020202020204" pitchFamily="34" charset="0"/>
                <a:ea typeface="MS Gothic" charset="0"/>
                <a:cs typeface="Arial" panose="020B0604020202020204" pitchFamily="34" charset="0"/>
              </a:rPr>
              <a:t>فقط!</a:t>
            </a:r>
            <a:endParaRPr lang="en-GB" sz="4271" b="1" dirty="0">
              <a:solidFill>
                <a:srgbClr val="FFEA18"/>
              </a:solidFill>
              <a:effectLst>
                <a:glow rad="127000">
                  <a:srgbClr val="000000"/>
                </a:glow>
              </a:effectLst>
              <a:latin typeface="Arial" panose="020B0604020202020204" pitchFamily="34" charset="0"/>
              <a:ea typeface="MS Gothic" charset="0"/>
              <a:cs typeface="Arial" panose="020B0604020202020204" pitchFamily="34" charset="0"/>
            </a:endParaRPr>
          </a:p>
        </p:txBody>
      </p:sp>
      <p:sp>
        <p:nvSpPr>
          <p:cNvPr id="46099" name="Oval 19"/>
          <p:cNvSpPr>
            <a:spLocks noChangeArrowheads="1"/>
          </p:cNvSpPr>
          <p:nvPr/>
        </p:nvSpPr>
        <p:spPr bwMode="auto">
          <a:xfrm>
            <a:off x="6290716" y="4479923"/>
            <a:ext cx="592511" cy="562848"/>
          </a:xfrm>
          <a:prstGeom prst="ellipse">
            <a:avLst/>
          </a:prstGeom>
          <a:noFill/>
          <a:ln w="76320">
            <a:solidFill>
              <a:srgbClr val="FFFF00"/>
            </a:solidFill>
            <a:miter lim="800000"/>
            <a:headEnd/>
            <a:tailEnd/>
          </a:ln>
          <a:effectLst>
            <a:outerShdw blurRad="63500" dist="71785" dir="2700000" algn="ctr" rotWithShape="0">
              <a:srgbClr val="000000"/>
            </a:outerShdw>
          </a:effectLst>
        </p:spPr>
        <p:txBody>
          <a:bodyPr wrap="none" lIns="79421" tIns="39709" rIns="79421" bIns="39709" anchor="ctr"/>
          <a:lstStyle/>
          <a:p>
            <a:pPr defTabSz="397097">
              <a:lnSpc>
                <a:spcPct val="93000"/>
              </a:lnSpc>
              <a:buClr>
                <a:srgbClr val="000000"/>
              </a:buClr>
              <a:buSzPct val="100000"/>
              <a:defRPr/>
            </a:pPr>
            <a:endParaRPr lang="en-US" sz="2135" dirty="0">
              <a:solidFill>
                <a:srgbClr val="FFFFFF"/>
              </a:solidFill>
              <a:latin typeface="Arial" panose="020B0604020202020204" pitchFamily="34" charset="0"/>
              <a:ea typeface="MS Gothic"/>
              <a:cs typeface="Arial" panose="020B0604020202020204" pitchFamily="34" charset="0"/>
            </a:endParaRPr>
          </a:p>
        </p:txBody>
      </p:sp>
      <p:grpSp>
        <p:nvGrpSpPr>
          <p:cNvPr id="93204" name="Group 20"/>
          <p:cNvGrpSpPr>
            <a:grpSpLocks/>
          </p:cNvGrpSpPr>
          <p:nvPr/>
        </p:nvGrpSpPr>
        <p:grpSpPr bwMode="auto">
          <a:xfrm>
            <a:off x="1077169" y="2276115"/>
            <a:ext cx="7124140" cy="3646279"/>
            <a:chOff x="673" y="1600"/>
            <a:chExt cx="5086" cy="2682"/>
          </a:xfrm>
        </p:grpSpPr>
        <p:sp>
          <p:nvSpPr>
            <p:cNvPr id="100397" name="Text Box 21"/>
            <p:cNvSpPr txBox="1">
              <a:spLocks noChangeArrowheads="1"/>
            </p:cNvSpPr>
            <p:nvPr/>
          </p:nvSpPr>
          <p:spPr bwMode="auto">
            <a:xfrm>
              <a:off x="673" y="2759"/>
              <a:ext cx="1813"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8884" tIns="49616" rIns="98884" bIns="49616">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4478">
                <a:lnSpc>
                  <a:spcPct val="93000"/>
                </a:lnSpc>
                <a:spcBef>
                  <a:spcPts val="2189"/>
                </a:spcBef>
                <a:buClr>
                  <a:srgbClr val="0033CC"/>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defRPr/>
              </a:pPr>
              <a:r>
                <a:rPr lang="ar-JO" sz="3494" b="1" dirty="0">
                  <a:solidFill>
                    <a:srgbClr val="0033CC"/>
                  </a:solidFill>
                  <a:effectLst>
                    <a:glow rad="190500">
                      <a:srgbClr val="FFFFFF">
                        <a:alpha val="96000"/>
                      </a:srgbClr>
                    </a:glow>
                  </a:effectLst>
                  <a:latin typeface="Arial" panose="020B0604020202020204" pitchFamily="34" charset="0"/>
                  <a:ea typeface="MS Gothic" charset="0"/>
                  <a:cs typeface="Arial" panose="020B0604020202020204" pitchFamily="34" charset="0"/>
                </a:rPr>
                <a:t>أفريقيا</a:t>
              </a:r>
              <a:endParaRPr lang="en-GB" sz="3494" b="1" dirty="0">
                <a:solidFill>
                  <a:srgbClr val="0033CC"/>
                </a:solidFill>
                <a:effectLst>
                  <a:glow rad="190500">
                    <a:srgbClr val="FFFFFF">
                      <a:alpha val="96000"/>
                    </a:srgbClr>
                  </a:glow>
                </a:effectLst>
                <a:latin typeface="Arial" panose="020B0604020202020204" pitchFamily="34" charset="0"/>
                <a:ea typeface="MS Gothic" charset="0"/>
                <a:cs typeface="Arial" panose="020B0604020202020204" pitchFamily="34" charset="0"/>
              </a:endParaRPr>
            </a:p>
          </p:txBody>
        </p:sp>
        <p:sp>
          <p:nvSpPr>
            <p:cNvPr id="100398" name="Text Box 22"/>
            <p:cNvSpPr txBox="1">
              <a:spLocks noChangeArrowheads="1"/>
            </p:cNvSpPr>
            <p:nvPr/>
          </p:nvSpPr>
          <p:spPr bwMode="auto">
            <a:xfrm>
              <a:off x="4656" y="1957"/>
              <a:ext cx="1029"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8884" tIns="49616" rIns="98884" bIns="49616">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4478">
                <a:lnSpc>
                  <a:spcPct val="93000"/>
                </a:lnSpc>
                <a:spcBef>
                  <a:spcPts val="2189"/>
                </a:spcBef>
                <a:buClr>
                  <a:srgbClr val="0033CC"/>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defRPr/>
              </a:pPr>
              <a:r>
                <a:rPr lang="ar-JO" sz="3494" b="1" dirty="0">
                  <a:solidFill>
                    <a:srgbClr val="0033CC"/>
                  </a:solidFill>
                  <a:effectLst>
                    <a:glow rad="190500">
                      <a:srgbClr val="FFFFFF">
                        <a:alpha val="96000"/>
                      </a:srgbClr>
                    </a:glow>
                  </a:effectLst>
                  <a:latin typeface="Arial" panose="020B0604020202020204" pitchFamily="34" charset="0"/>
                  <a:ea typeface="MS Gothic" charset="0"/>
                  <a:cs typeface="Arial" panose="020B0604020202020204" pitchFamily="34" charset="0"/>
                </a:rPr>
                <a:t>آسيا</a:t>
              </a:r>
              <a:endParaRPr lang="en-GB" sz="3494" b="1" dirty="0">
                <a:solidFill>
                  <a:srgbClr val="0033CC"/>
                </a:solidFill>
                <a:effectLst>
                  <a:glow rad="190500">
                    <a:srgbClr val="FFFFFF">
                      <a:alpha val="96000"/>
                    </a:srgbClr>
                  </a:glow>
                </a:effectLst>
                <a:latin typeface="Arial" panose="020B0604020202020204" pitchFamily="34" charset="0"/>
                <a:ea typeface="MS Gothic" charset="0"/>
                <a:cs typeface="Arial" panose="020B0604020202020204" pitchFamily="34" charset="0"/>
              </a:endParaRPr>
            </a:p>
          </p:txBody>
        </p:sp>
        <p:sp>
          <p:nvSpPr>
            <p:cNvPr id="100399" name="Text Box 23"/>
            <p:cNvSpPr txBox="1">
              <a:spLocks noChangeArrowheads="1"/>
            </p:cNvSpPr>
            <p:nvPr/>
          </p:nvSpPr>
          <p:spPr bwMode="auto">
            <a:xfrm>
              <a:off x="803" y="1600"/>
              <a:ext cx="1998" cy="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8884" tIns="49616" rIns="98884" bIns="49616">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4478">
                <a:lnSpc>
                  <a:spcPct val="93000"/>
                </a:lnSpc>
                <a:spcBef>
                  <a:spcPts val="1960"/>
                </a:spcBef>
                <a:buClr>
                  <a:srgbClr val="0033CC"/>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defRPr/>
              </a:pPr>
              <a:r>
                <a:rPr lang="ar-JO" sz="2824" b="1" dirty="0">
                  <a:solidFill>
                    <a:srgbClr val="0033CC"/>
                  </a:solidFill>
                  <a:effectLst>
                    <a:glow rad="152400">
                      <a:srgbClr val="FFFFFF"/>
                    </a:glow>
                  </a:effectLst>
                  <a:latin typeface="Arial" panose="020B0604020202020204" pitchFamily="34" charset="0"/>
                  <a:cs typeface="Arial" panose="020B0604020202020204" pitchFamily="34" charset="0"/>
                </a:rPr>
                <a:t>أوروبا</a:t>
              </a:r>
              <a:endParaRPr lang="en-GB" sz="3106" b="1" dirty="0">
                <a:solidFill>
                  <a:srgbClr val="0033CC"/>
                </a:solidFill>
                <a:effectLst>
                  <a:glow rad="190500">
                    <a:srgbClr val="FFFFFF">
                      <a:alpha val="96000"/>
                    </a:srgbClr>
                  </a:glow>
                </a:effectLst>
                <a:latin typeface="Arial" panose="020B0604020202020204" pitchFamily="34" charset="0"/>
                <a:ea typeface="MS Gothic" charset="0"/>
                <a:cs typeface="Arial" panose="020B0604020202020204" pitchFamily="34" charset="0"/>
              </a:endParaRPr>
            </a:p>
          </p:txBody>
        </p:sp>
        <p:sp>
          <p:nvSpPr>
            <p:cNvPr id="100400" name="Text Box 24"/>
            <p:cNvSpPr txBox="1">
              <a:spLocks noChangeArrowheads="1"/>
            </p:cNvSpPr>
            <p:nvPr/>
          </p:nvSpPr>
          <p:spPr bwMode="auto">
            <a:xfrm>
              <a:off x="4599" y="3922"/>
              <a:ext cx="11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8884" tIns="49616" rIns="98884" bIns="49616">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4478">
                <a:lnSpc>
                  <a:spcPct val="93000"/>
                </a:lnSpc>
                <a:spcBef>
                  <a:spcPts val="1688"/>
                </a:spcBef>
                <a:buClr>
                  <a:srgbClr val="0033CC"/>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defRPr/>
              </a:pPr>
              <a:r>
                <a:rPr lang="ar-JO" sz="2718" b="1" dirty="0">
                  <a:solidFill>
                    <a:srgbClr val="0033CC"/>
                  </a:solidFill>
                  <a:effectLst>
                    <a:glow rad="190500">
                      <a:srgbClr val="FFFFFF">
                        <a:alpha val="96000"/>
                      </a:srgbClr>
                    </a:glow>
                  </a:effectLst>
                  <a:latin typeface="Arial" panose="020B0604020202020204" pitchFamily="34" charset="0"/>
                  <a:ea typeface="MS Gothic" charset="0"/>
                  <a:cs typeface="Arial" panose="020B0604020202020204" pitchFamily="34" charset="0"/>
                </a:rPr>
                <a:t>العربية</a:t>
              </a:r>
              <a:endParaRPr lang="en-GB" sz="2718" b="1" dirty="0">
                <a:solidFill>
                  <a:srgbClr val="0033CC"/>
                </a:solidFill>
                <a:effectLst>
                  <a:glow rad="190500">
                    <a:srgbClr val="FFFFFF">
                      <a:alpha val="96000"/>
                    </a:srgbClr>
                  </a:glow>
                </a:effectLst>
                <a:latin typeface="Arial" panose="020B0604020202020204" pitchFamily="34" charset="0"/>
                <a:ea typeface="MS Gothic" charset="0"/>
                <a:cs typeface="Arial" panose="020B0604020202020204" pitchFamily="34" charset="0"/>
              </a:endParaRPr>
            </a:p>
          </p:txBody>
        </p:sp>
      </p:grpSp>
      <p:grpSp>
        <p:nvGrpSpPr>
          <p:cNvPr id="3" name="Group 25"/>
          <p:cNvGrpSpPr>
            <a:grpSpLocks/>
          </p:cNvGrpSpPr>
          <p:nvPr/>
        </p:nvGrpSpPr>
        <p:grpSpPr bwMode="auto">
          <a:xfrm>
            <a:off x="868470" y="5330994"/>
            <a:ext cx="5238750" cy="1161045"/>
            <a:chOff x="524" y="3847"/>
            <a:chExt cx="3740" cy="854"/>
          </a:xfrm>
        </p:grpSpPr>
        <p:sp>
          <p:nvSpPr>
            <p:cNvPr id="46106" name="Rectangle 26"/>
            <p:cNvSpPr>
              <a:spLocks noChangeArrowheads="1"/>
            </p:cNvSpPr>
            <p:nvPr/>
          </p:nvSpPr>
          <p:spPr bwMode="auto">
            <a:xfrm>
              <a:off x="524" y="3847"/>
              <a:ext cx="3740" cy="854"/>
            </a:xfrm>
            <a:prstGeom prst="rect">
              <a:avLst/>
            </a:prstGeom>
            <a:blipFill dpi="0" rotWithShape="0">
              <a:blip r:embed="rId6"/>
              <a:srcRect/>
              <a:tile tx="0" ty="0" sx="100000" sy="100000" flip="none" algn="tl"/>
            </a:blipFill>
            <a:ln w="76320">
              <a:solidFill>
                <a:srgbClr val="618FFD"/>
              </a:solidFill>
              <a:miter lim="800000"/>
              <a:headEnd/>
              <a:tailEnd/>
            </a:ln>
            <a:effectLst>
              <a:outerShdw blurRad="63500" dist="99193" dir="2381944" algn="ctr" rotWithShape="0">
                <a:srgbClr val="000000"/>
              </a:outerShdw>
            </a:effectLst>
          </p:spPr>
          <p:txBody>
            <a:bodyPr wrap="none" anchor="ctr"/>
            <a:lstStyle/>
            <a:p>
              <a:pPr defTabSz="397097">
                <a:lnSpc>
                  <a:spcPct val="93000"/>
                </a:lnSpc>
                <a:buClr>
                  <a:srgbClr val="000000"/>
                </a:buClr>
                <a:buSzPct val="100000"/>
                <a:defRPr/>
              </a:pPr>
              <a:endParaRPr lang="en-US" sz="2135" dirty="0">
                <a:solidFill>
                  <a:srgbClr val="FFFFFF"/>
                </a:solidFill>
                <a:latin typeface="Arial" panose="020B0604020202020204" pitchFamily="34" charset="0"/>
                <a:ea typeface="MS Gothic"/>
                <a:cs typeface="Arial" panose="020B0604020202020204" pitchFamily="34" charset="0"/>
              </a:endParaRPr>
            </a:p>
          </p:txBody>
        </p:sp>
        <p:sp>
          <p:nvSpPr>
            <p:cNvPr id="93227" name="Text Box 27"/>
            <p:cNvSpPr txBox="1">
              <a:spLocks noChangeArrowheads="1"/>
            </p:cNvSpPr>
            <p:nvPr/>
          </p:nvSpPr>
          <p:spPr bwMode="auto">
            <a:xfrm>
              <a:off x="667" y="3951"/>
              <a:ext cx="3519" cy="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7353" tIns="45424" rIns="87353" bIns="45424">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94468">
                <a:lnSpc>
                  <a:spcPct val="80000"/>
                </a:lnSpc>
                <a:spcBef>
                  <a:spcPts val="1743"/>
                </a:spcBef>
                <a:buClr>
                  <a:srgbClr val="000000"/>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pPr>
              <a:r>
                <a:rPr lang="ar-JO" sz="2815" b="1" dirty="0">
                  <a:solidFill>
                    <a:srgbClr val="000000"/>
                  </a:solidFill>
                  <a:latin typeface="Arial" panose="020B0604020202020204" pitchFamily="34" charset="0"/>
                  <a:ea typeface="MS Gothic" charset="0"/>
                  <a:cs typeface="Arial" panose="020B0604020202020204" pitchFamily="34" charset="0"/>
                </a:rPr>
                <a:t>تم تسوية القضية بشكل دائم:</a:t>
              </a:r>
            </a:p>
            <a:p>
              <a:pPr algn="ctr" defTabSz="394468">
                <a:lnSpc>
                  <a:spcPct val="80000"/>
                </a:lnSpc>
                <a:spcBef>
                  <a:spcPts val="1743"/>
                </a:spcBef>
                <a:buClr>
                  <a:srgbClr val="000000"/>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pPr>
              <a:r>
                <a:rPr lang="ar-JO" sz="2815" b="1" u="sng" dirty="0">
                  <a:solidFill>
                    <a:srgbClr val="FF0000"/>
                  </a:solidFill>
                  <a:latin typeface="Arial" panose="020B0604020202020204" pitchFamily="34" charset="0"/>
                  <a:ea typeface="MS Gothic" charset="0"/>
                  <a:cs typeface="Arial" panose="020B0604020202020204" pitchFamily="34" charset="0"/>
                </a:rPr>
                <a:t>النعمة</a:t>
              </a:r>
              <a:r>
                <a:rPr lang="ar-JO" sz="2815" b="1" dirty="0">
                  <a:solidFill>
                    <a:srgbClr val="000000"/>
                  </a:solidFill>
                  <a:latin typeface="Arial" panose="020B0604020202020204" pitchFamily="34" charset="0"/>
                  <a:ea typeface="MS Gothic" charset="0"/>
                  <a:cs typeface="Arial" panose="020B0604020202020204" pitchFamily="34" charset="0"/>
                </a:rPr>
                <a:t>، وليس </a:t>
              </a:r>
              <a:r>
                <a:rPr lang="ar-JO" sz="2815" b="1" u="sng" dirty="0">
                  <a:solidFill>
                    <a:srgbClr val="FF0000"/>
                  </a:solidFill>
                  <a:latin typeface="Arial" panose="020B0604020202020204" pitchFamily="34" charset="0"/>
                  <a:ea typeface="MS Gothic" charset="0"/>
                  <a:cs typeface="Arial" panose="020B0604020202020204" pitchFamily="34" charset="0"/>
                </a:rPr>
                <a:t>الناموس</a:t>
              </a:r>
              <a:r>
                <a:rPr lang="ar-JO" sz="2815" b="1" dirty="0">
                  <a:solidFill>
                    <a:srgbClr val="000000"/>
                  </a:solidFill>
                  <a:latin typeface="Arial" panose="020B0604020202020204" pitchFamily="34" charset="0"/>
                  <a:ea typeface="MS Gothic" charset="0"/>
                  <a:cs typeface="Arial" panose="020B0604020202020204" pitchFamily="34" charset="0"/>
                </a:rPr>
                <a:t>!</a:t>
              </a:r>
              <a:endParaRPr lang="en-GB" sz="2815" b="1" dirty="0">
                <a:solidFill>
                  <a:srgbClr val="000000"/>
                </a:solidFill>
                <a:latin typeface="Arial" panose="020B0604020202020204" pitchFamily="34" charset="0"/>
                <a:ea typeface="MS Gothic" charset="0"/>
                <a:cs typeface="Arial" panose="020B0604020202020204" pitchFamily="34" charset="0"/>
              </a:endParaRPr>
            </a:p>
          </p:txBody>
        </p:sp>
      </p:grpSp>
      <p:sp>
        <p:nvSpPr>
          <p:cNvPr id="46108" name="Text Box 28"/>
          <p:cNvSpPr txBox="1">
            <a:spLocks noChangeArrowheads="1"/>
          </p:cNvSpPr>
          <p:nvPr/>
        </p:nvSpPr>
        <p:spPr bwMode="auto">
          <a:xfrm>
            <a:off x="738183" y="3380888"/>
            <a:ext cx="1668276" cy="311908"/>
          </a:xfrm>
          <a:prstGeom prst="rect">
            <a:avLst/>
          </a:prstGeom>
          <a:solidFill>
            <a:srgbClr val="A7FDFA"/>
          </a:solidFill>
          <a:ln w="9360">
            <a:solidFill>
              <a:srgbClr val="000000"/>
            </a:solidFill>
            <a:miter lim="800000"/>
            <a:headEnd/>
            <a:tailEnd/>
          </a:ln>
          <a:effectLst>
            <a:outerShdw blurRad="63500" dist="71785" dir="2700000" algn="ctr" rotWithShape="0">
              <a:srgbClr val="000000"/>
            </a:outerShdw>
          </a:effectLst>
        </p:spPr>
        <p:txBody>
          <a:bodyPr lIns="88480" tIns="44400" rIns="88480" bIns="4440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94478">
              <a:lnSpc>
                <a:spcPct val="93000"/>
              </a:lnSpc>
              <a:spcBef>
                <a:spcPts val="980"/>
              </a:spcBef>
              <a:buClr>
                <a:srgbClr val="000000"/>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defRPr/>
            </a:pPr>
            <a:r>
              <a:rPr lang="ar-JO" sz="1553" b="1" dirty="0">
                <a:solidFill>
                  <a:srgbClr val="000000"/>
                </a:solidFill>
                <a:latin typeface="Arial" panose="020B0604020202020204" pitchFamily="34" charset="0"/>
                <a:ea typeface="MS Gothic" charset="0"/>
                <a:cs typeface="Arial" panose="020B0604020202020204" pitchFamily="34" charset="0"/>
              </a:rPr>
              <a:t>أعمال الرسل 15</a:t>
            </a:r>
            <a:endParaRPr lang="en-GB" sz="1553" b="1" dirty="0">
              <a:solidFill>
                <a:srgbClr val="000000"/>
              </a:solidFill>
              <a:latin typeface="Arial" panose="020B0604020202020204" pitchFamily="34" charset="0"/>
              <a:ea typeface="MS Gothic" charset="0"/>
              <a:cs typeface="Arial" panose="020B0604020202020204" pitchFamily="34" charset="0"/>
            </a:endParaRPr>
          </a:p>
        </p:txBody>
      </p:sp>
      <p:sp>
        <p:nvSpPr>
          <p:cNvPr id="100376" name="Text Box 29"/>
          <p:cNvSpPr txBox="1">
            <a:spLocks noChangeArrowheads="1"/>
          </p:cNvSpPr>
          <p:nvPr/>
        </p:nvSpPr>
        <p:spPr bwMode="auto">
          <a:xfrm>
            <a:off x="6404162" y="4632202"/>
            <a:ext cx="2605368" cy="437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8480" tIns="44400" rIns="88480" bIns="44400">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4478">
              <a:lnSpc>
                <a:spcPct val="93000"/>
              </a:lnSpc>
              <a:spcBef>
                <a:spcPts val="1089"/>
              </a:spcBef>
              <a:buClr>
                <a:srgbClr val="000000"/>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defRPr/>
            </a:pPr>
            <a:r>
              <a:rPr lang="en-GB" sz="2427" b="1" dirty="0">
                <a:solidFill>
                  <a:srgbClr val="000000"/>
                </a:solidFill>
                <a:effectLst>
                  <a:glow rad="190500">
                    <a:srgbClr val="FFFFFF">
                      <a:alpha val="96000"/>
                    </a:srgbClr>
                  </a:glow>
                </a:effectLst>
                <a:latin typeface="Arial" panose="020B0604020202020204" pitchFamily="34" charset="0"/>
                <a:ea typeface="MS Gothic" charset="0"/>
                <a:cs typeface="Arial" panose="020B0604020202020204" pitchFamily="34" charset="0"/>
              </a:rPr>
              <a:t>•</a:t>
            </a:r>
            <a:r>
              <a:rPr lang="ar-JO" sz="2427" b="1" dirty="0">
                <a:solidFill>
                  <a:srgbClr val="000000"/>
                </a:solidFill>
                <a:effectLst>
                  <a:glow rad="190500">
                    <a:srgbClr val="FFFFFF">
                      <a:alpha val="96000"/>
                    </a:srgbClr>
                  </a:glow>
                </a:effectLst>
                <a:latin typeface="Arial" panose="020B0604020202020204" pitchFamily="34" charset="0"/>
                <a:ea typeface="MS Gothic" charset="0"/>
                <a:cs typeface="Arial" panose="020B0604020202020204" pitchFamily="34" charset="0"/>
              </a:rPr>
              <a:t>أورشليم</a:t>
            </a:r>
            <a:endParaRPr lang="en-GB" sz="2427" b="1" dirty="0">
              <a:solidFill>
                <a:srgbClr val="000000"/>
              </a:solidFill>
              <a:effectLst>
                <a:glow rad="190500">
                  <a:srgbClr val="FFFFFF">
                    <a:alpha val="96000"/>
                  </a:srgbClr>
                </a:glow>
              </a:effectLst>
              <a:latin typeface="Arial" panose="020B0604020202020204" pitchFamily="34" charset="0"/>
              <a:ea typeface="MS Gothic" charset="0"/>
              <a:cs typeface="Arial" panose="020B0604020202020204" pitchFamily="34" charset="0"/>
            </a:endParaRPr>
          </a:p>
        </p:txBody>
      </p:sp>
      <p:grpSp>
        <p:nvGrpSpPr>
          <p:cNvPr id="4" name="Group 30"/>
          <p:cNvGrpSpPr>
            <a:grpSpLocks/>
          </p:cNvGrpSpPr>
          <p:nvPr/>
        </p:nvGrpSpPr>
        <p:grpSpPr bwMode="auto">
          <a:xfrm>
            <a:off x="861466" y="4731319"/>
            <a:ext cx="5341003" cy="557457"/>
            <a:chOff x="519" y="3218"/>
            <a:chExt cx="3508" cy="256"/>
          </a:xfrm>
        </p:grpSpPr>
        <p:sp>
          <p:nvSpPr>
            <p:cNvPr id="46111" name="Rectangle 31"/>
            <p:cNvSpPr>
              <a:spLocks noChangeArrowheads="1"/>
            </p:cNvSpPr>
            <p:nvPr/>
          </p:nvSpPr>
          <p:spPr bwMode="auto">
            <a:xfrm>
              <a:off x="519" y="3218"/>
              <a:ext cx="3445" cy="256"/>
            </a:xfrm>
            <a:prstGeom prst="rect">
              <a:avLst/>
            </a:prstGeom>
            <a:blipFill dpi="0" rotWithShape="0">
              <a:blip r:embed="rId6"/>
              <a:srcRect/>
              <a:tile tx="0" ty="0" sx="100000" sy="100000" flip="none" algn="tl"/>
            </a:blipFill>
            <a:ln w="76320">
              <a:solidFill>
                <a:srgbClr val="0067C9"/>
              </a:solidFill>
              <a:miter lim="800000"/>
              <a:headEnd/>
              <a:tailEnd/>
            </a:ln>
            <a:effectLst>
              <a:outerShdw blurRad="63500" dist="89605" dir="2700000" algn="ctr" rotWithShape="0">
                <a:srgbClr val="000000"/>
              </a:outerShdw>
            </a:effectLst>
          </p:spPr>
          <p:txBody>
            <a:bodyPr wrap="none" anchor="ctr"/>
            <a:lstStyle/>
            <a:p>
              <a:pPr defTabSz="397097">
                <a:lnSpc>
                  <a:spcPct val="93000"/>
                </a:lnSpc>
                <a:buClr>
                  <a:srgbClr val="000000"/>
                </a:buClr>
                <a:buSzPct val="100000"/>
                <a:defRPr/>
              </a:pPr>
              <a:endParaRPr lang="en-US" sz="2135" dirty="0">
                <a:solidFill>
                  <a:srgbClr val="FFFFFF"/>
                </a:solidFill>
                <a:latin typeface="Arial" panose="020B0604020202020204" pitchFamily="34" charset="0"/>
                <a:ea typeface="MS Gothic"/>
                <a:cs typeface="Arial" panose="020B0604020202020204" pitchFamily="34" charset="0"/>
              </a:endParaRPr>
            </a:p>
          </p:txBody>
        </p:sp>
        <p:sp>
          <p:nvSpPr>
            <p:cNvPr id="93225" name="Rectangle 32"/>
            <p:cNvSpPr>
              <a:spLocks noChangeArrowheads="1"/>
            </p:cNvSpPr>
            <p:nvPr/>
          </p:nvSpPr>
          <p:spPr bwMode="auto">
            <a:xfrm>
              <a:off x="567" y="3290"/>
              <a:ext cx="3460"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7353" tIns="45424" rIns="87353" bIns="45424">
              <a:spAutoFit/>
            </a:bodyPr>
            <a:lstStyle/>
            <a:p>
              <a:pPr algn="ctr" defTabSz="392409">
                <a:lnSpc>
                  <a:spcPct val="93000"/>
                </a:lnSpc>
                <a:buClr>
                  <a:srgbClr val="000000"/>
                </a:buClr>
                <a:buSzPct val="100000"/>
                <a:tabLst>
                  <a:tab pos="0" algn="l"/>
                  <a:tab pos="788963" algn="l"/>
                  <a:tab pos="1582066" algn="l"/>
                  <a:tab pos="2376559" algn="l"/>
                  <a:tab pos="3171045" algn="l"/>
                  <a:tab pos="3965529" algn="l"/>
                  <a:tab pos="4762782" algn="l"/>
                  <a:tab pos="5554506" algn="l"/>
                  <a:tab pos="6348993" algn="l"/>
                  <a:tab pos="7143484" algn="l"/>
                  <a:tab pos="7937969" algn="l"/>
                  <a:tab pos="8733841" algn="l"/>
                </a:tabLst>
              </a:pPr>
              <a:r>
                <a:rPr lang="ar-JO" sz="2135" b="1" dirty="0">
                  <a:solidFill>
                    <a:srgbClr val="000000"/>
                  </a:solidFill>
                  <a:latin typeface="Arial" panose="020B0604020202020204" pitchFamily="34" charset="0"/>
                  <a:ea typeface="MS Gothic" charset="0"/>
                  <a:cs typeface="Arial" panose="020B0604020202020204" pitchFamily="34" charset="0"/>
                </a:rPr>
                <a:t>1 (--) 2 "مجمع أورشليم"</a:t>
              </a:r>
              <a:endParaRPr lang="en-GB" sz="2135" b="1" dirty="0">
                <a:solidFill>
                  <a:srgbClr val="000000"/>
                </a:solidFill>
                <a:latin typeface="Arial" panose="020B0604020202020204" pitchFamily="34" charset="0"/>
                <a:ea typeface="MS Gothic" charset="0"/>
                <a:cs typeface="Arial" panose="020B0604020202020204" pitchFamily="34" charset="0"/>
              </a:endParaRPr>
            </a:p>
          </p:txBody>
        </p:sp>
      </p:grpSp>
      <p:grpSp>
        <p:nvGrpSpPr>
          <p:cNvPr id="5" name="Group 33"/>
          <p:cNvGrpSpPr>
            <a:grpSpLocks/>
          </p:cNvGrpSpPr>
          <p:nvPr/>
        </p:nvGrpSpPr>
        <p:grpSpPr bwMode="auto">
          <a:xfrm>
            <a:off x="444987" y="916932"/>
            <a:ext cx="2110909" cy="2232361"/>
            <a:chOff x="527" y="780"/>
            <a:chExt cx="1507" cy="1642"/>
          </a:xfrm>
        </p:grpSpPr>
        <p:sp>
          <p:nvSpPr>
            <p:cNvPr id="46114" name="Rectangle 34"/>
            <p:cNvSpPr>
              <a:spLocks noChangeArrowheads="1"/>
            </p:cNvSpPr>
            <p:nvPr/>
          </p:nvSpPr>
          <p:spPr bwMode="auto">
            <a:xfrm>
              <a:off x="527" y="780"/>
              <a:ext cx="1500" cy="1559"/>
            </a:xfrm>
            <a:prstGeom prst="rect">
              <a:avLst/>
            </a:prstGeom>
            <a:solidFill>
              <a:srgbClr val="22228B"/>
            </a:solidFill>
            <a:ln w="12600">
              <a:solidFill>
                <a:srgbClr val="000000"/>
              </a:solidFill>
              <a:miter lim="800000"/>
              <a:headEnd/>
              <a:tailEnd/>
            </a:ln>
            <a:effectLst>
              <a:outerShdw blurRad="63500" dist="125752" dir="2700000" algn="ctr" rotWithShape="0">
                <a:srgbClr val="000000"/>
              </a:outerShdw>
            </a:effectLst>
          </p:spPr>
          <p:txBody>
            <a:bodyPr wrap="none" anchor="ctr"/>
            <a:lstStyle/>
            <a:p>
              <a:pPr defTabSz="397097">
                <a:lnSpc>
                  <a:spcPct val="93000"/>
                </a:lnSpc>
                <a:buClr>
                  <a:srgbClr val="000000"/>
                </a:buClr>
                <a:buSzPct val="100000"/>
                <a:defRPr/>
              </a:pPr>
              <a:endParaRPr lang="en-US" sz="2471" dirty="0">
                <a:solidFill>
                  <a:srgbClr val="FFFFFF"/>
                </a:solidFill>
                <a:latin typeface="Arial" panose="020B0604020202020204" pitchFamily="34" charset="0"/>
                <a:ea typeface="MS Gothic"/>
                <a:cs typeface="Arial" panose="020B0604020202020204" pitchFamily="34" charset="0"/>
              </a:endParaRPr>
            </a:p>
          </p:txBody>
        </p:sp>
        <p:sp>
          <p:nvSpPr>
            <p:cNvPr id="93223" name="Text Box 35"/>
            <p:cNvSpPr txBox="1">
              <a:spLocks noChangeArrowheads="1"/>
            </p:cNvSpPr>
            <p:nvPr/>
          </p:nvSpPr>
          <p:spPr bwMode="auto">
            <a:xfrm>
              <a:off x="551" y="828"/>
              <a:ext cx="1483" cy="1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7353" tIns="45424" rIns="87353" bIns="45424">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rtl="1">
                <a:lnSpc>
                  <a:spcPct val="107000"/>
                </a:lnSpc>
                <a:spcBef>
                  <a:spcPts val="0"/>
                </a:spcBef>
                <a:spcAft>
                  <a:spcPts val="706"/>
                </a:spcAft>
                <a:buClr>
                  <a:srgbClr val="000000"/>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ar-JO" sz="2118" dirty="0">
                  <a:solidFill>
                    <a:srgbClr val="FFFFFF"/>
                  </a:solidFill>
                  <a:latin typeface="Arial" panose="020B0604020202020204" pitchFamily="34" charset="0"/>
                  <a:ea typeface="Calibri" panose="020F0502020204030204" pitchFamily="34" charset="0"/>
                  <a:cs typeface="Arial" panose="020B0604020202020204" pitchFamily="34" charset="0"/>
                </a:rPr>
                <a:t>أعمال الرسل 15: 1 – هل يجب على الأممي أن يصبح يهوديًا، ويقبل ناموسه وشعائره، قبل أن يصبح مسيحيًا؟</a:t>
              </a:r>
              <a:endParaRPr lang="en-US" sz="2118" dirty="0">
                <a:solidFill>
                  <a:srgbClr val="FFFFFF"/>
                </a:solidFill>
                <a:latin typeface="Arial" panose="020B0604020202020204" pitchFamily="34" charset="0"/>
                <a:ea typeface="Calibri" panose="020F0502020204030204" pitchFamily="34" charset="0"/>
                <a:cs typeface="Arial" panose="020B0604020202020204" pitchFamily="34" charset="0"/>
              </a:endParaRPr>
            </a:p>
          </p:txBody>
        </p:sp>
      </p:grpSp>
      <p:sp>
        <p:nvSpPr>
          <p:cNvPr id="93210" name="Text Box 36"/>
          <p:cNvSpPr txBox="1">
            <a:spLocks noChangeArrowheads="1"/>
          </p:cNvSpPr>
          <p:nvPr/>
        </p:nvSpPr>
        <p:spPr bwMode="auto">
          <a:xfrm>
            <a:off x="7918360" y="6447177"/>
            <a:ext cx="162485" cy="209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421" tIns="39709" rIns="79421" bIns="39709" anchor="ctr"/>
          <a:lstStyle>
            <a:lvl1pPr defTabSz="406400">
              <a:defRPr sz="2500">
                <a:solidFill>
                  <a:schemeClr val="bg1"/>
                </a:solidFill>
                <a:latin typeface="Times New Roman" charset="0"/>
                <a:ea typeface="ＭＳ Ｐゴシック" charset="0"/>
                <a:cs typeface="ＭＳ Ｐゴシック" charset="0"/>
              </a:defRPr>
            </a:lvl1pPr>
            <a:lvl2pPr marL="742950" indent="-285750" defTabSz="406400">
              <a:defRPr sz="2500">
                <a:solidFill>
                  <a:schemeClr val="bg1"/>
                </a:solidFill>
                <a:latin typeface="Times New Roman" charset="0"/>
                <a:ea typeface="ＭＳ Ｐゴシック" charset="0"/>
              </a:defRPr>
            </a:lvl2pPr>
            <a:lvl3pPr marL="1143000" indent="-228600" defTabSz="406400">
              <a:defRPr sz="2500">
                <a:solidFill>
                  <a:schemeClr val="bg1"/>
                </a:solidFill>
                <a:latin typeface="Times New Roman" charset="0"/>
                <a:ea typeface="ＭＳ Ｐゴシック" charset="0"/>
              </a:defRPr>
            </a:lvl3pPr>
            <a:lvl4pPr marL="1600200" indent="-228600" defTabSz="406400">
              <a:defRPr sz="2500">
                <a:solidFill>
                  <a:schemeClr val="bg1"/>
                </a:solidFill>
                <a:latin typeface="Times New Roman" charset="0"/>
                <a:ea typeface="ＭＳ Ｐゴシック" charset="0"/>
              </a:defRPr>
            </a:lvl4pPr>
            <a:lvl5pPr marL="2057400" indent="-228600" defTabSz="406400">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394468">
              <a:lnSpc>
                <a:spcPct val="93000"/>
              </a:lnSpc>
              <a:buClr>
                <a:srgbClr val="000000"/>
              </a:buClr>
              <a:buSzPct val="100000"/>
            </a:pPr>
            <a:endParaRPr lang="en-US" sz="2427">
              <a:solidFill>
                <a:srgbClr val="FFFFFF"/>
              </a:solidFill>
              <a:latin typeface="Arial" panose="020B0604020202020204" pitchFamily="34" charset="0"/>
              <a:ea typeface="MS Gothic" charset="0"/>
              <a:cs typeface="Arial" panose="020B0604020202020204" pitchFamily="34" charset="0"/>
            </a:endParaRPr>
          </a:p>
        </p:txBody>
      </p:sp>
      <p:sp>
        <p:nvSpPr>
          <p:cNvPr id="93211" name="Text Box 37"/>
          <p:cNvSpPr txBox="1">
            <a:spLocks noChangeArrowheads="1"/>
          </p:cNvSpPr>
          <p:nvPr/>
        </p:nvSpPr>
        <p:spPr bwMode="auto">
          <a:xfrm>
            <a:off x="8501064" y="6177985"/>
            <a:ext cx="162485" cy="314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421" tIns="39709" rIns="79421" bIns="39709" anchor="ctr"/>
          <a:lstStyle>
            <a:lvl1pPr defTabSz="406400">
              <a:defRPr sz="2500">
                <a:solidFill>
                  <a:schemeClr val="bg1"/>
                </a:solidFill>
                <a:latin typeface="Times New Roman" charset="0"/>
                <a:ea typeface="ＭＳ Ｐゴシック" charset="0"/>
                <a:cs typeface="ＭＳ Ｐゴシック" charset="0"/>
              </a:defRPr>
            </a:lvl1pPr>
            <a:lvl2pPr marL="742950" indent="-285750" defTabSz="406400">
              <a:defRPr sz="2500">
                <a:solidFill>
                  <a:schemeClr val="bg1"/>
                </a:solidFill>
                <a:latin typeface="Times New Roman" charset="0"/>
                <a:ea typeface="ＭＳ Ｐゴシック" charset="0"/>
              </a:defRPr>
            </a:lvl2pPr>
            <a:lvl3pPr marL="1143000" indent="-228600" defTabSz="406400">
              <a:defRPr sz="2500">
                <a:solidFill>
                  <a:schemeClr val="bg1"/>
                </a:solidFill>
                <a:latin typeface="Times New Roman" charset="0"/>
                <a:ea typeface="ＭＳ Ｐゴシック" charset="0"/>
              </a:defRPr>
            </a:lvl3pPr>
            <a:lvl4pPr marL="1600200" indent="-228600" defTabSz="406400">
              <a:defRPr sz="2500">
                <a:solidFill>
                  <a:schemeClr val="bg1"/>
                </a:solidFill>
                <a:latin typeface="Times New Roman" charset="0"/>
                <a:ea typeface="ＭＳ Ｐゴシック" charset="0"/>
              </a:defRPr>
            </a:lvl4pPr>
            <a:lvl5pPr marL="2057400" indent="-228600" defTabSz="406400">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394468">
              <a:lnSpc>
                <a:spcPct val="93000"/>
              </a:lnSpc>
              <a:buClr>
                <a:srgbClr val="000000"/>
              </a:buClr>
              <a:buSzPct val="100000"/>
            </a:pPr>
            <a:endParaRPr lang="en-US" sz="2427">
              <a:solidFill>
                <a:srgbClr val="FFFFFF"/>
              </a:solidFill>
              <a:latin typeface="Arial" panose="020B0604020202020204" pitchFamily="34" charset="0"/>
              <a:ea typeface="MS Gothic" charset="0"/>
              <a:cs typeface="Arial" panose="020B0604020202020204" pitchFamily="34" charset="0"/>
            </a:endParaRPr>
          </a:p>
        </p:txBody>
      </p:sp>
      <p:sp>
        <p:nvSpPr>
          <p:cNvPr id="93212" name="Text Box 38"/>
          <p:cNvSpPr txBox="1">
            <a:spLocks noChangeArrowheads="1"/>
          </p:cNvSpPr>
          <p:nvPr/>
        </p:nvSpPr>
        <p:spPr bwMode="auto">
          <a:xfrm>
            <a:off x="8328810" y="6448271"/>
            <a:ext cx="282901" cy="207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8170" tIns="40645" rIns="78170" bIns="40645"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94468">
              <a:lnSpc>
                <a:spcPct val="93000"/>
              </a:lnSpc>
              <a:spcBef>
                <a:spcPts val="544"/>
              </a:spcBef>
              <a:buClr>
                <a:srgbClr val="FFFFFF"/>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pPr>
            <a:r>
              <a:rPr lang="en-GB" sz="874" b="1">
                <a:solidFill>
                  <a:srgbClr val="FFFFFF"/>
                </a:solidFill>
                <a:latin typeface="Arial" panose="020B0604020202020204" pitchFamily="34" charset="0"/>
                <a:ea typeface="MS Gothic" charset="0"/>
                <a:cs typeface="Arial" panose="020B0604020202020204" pitchFamily="34" charset="0"/>
              </a:rPr>
              <a:t>43</a:t>
            </a:r>
          </a:p>
        </p:txBody>
      </p:sp>
      <p:sp>
        <p:nvSpPr>
          <p:cNvPr id="93213" name="Text Box 39"/>
          <p:cNvSpPr txBox="1">
            <a:spLocks noChangeArrowheads="1"/>
          </p:cNvSpPr>
          <p:nvPr/>
        </p:nvSpPr>
        <p:spPr bwMode="auto">
          <a:xfrm>
            <a:off x="8588352" y="6398601"/>
            <a:ext cx="254047" cy="2766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8170" tIns="40645" rIns="78170" bIns="40645"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94468">
              <a:lnSpc>
                <a:spcPct val="93000"/>
              </a:lnSpc>
              <a:spcBef>
                <a:spcPts val="871"/>
              </a:spcBef>
              <a:buClr>
                <a:srgbClr val="FFFFFF"/>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pPr>
            <a:r>
              <a:rPr lang="en-GB" sz="1359" b="1">
                <a:solidFill>
                  <a:srgbClr val="FFFFFF"/>
                </a:solidFill>
                <a:latin typeface="Arial" panose="020B0604020202020204" pitchFamily="34" charset="0"/>
                <a:ea typeface="MS Gothic" charset="0"/>
                <a:cs typeface="Arial" panose="020B0604020202020204" pitchFamily="34" charset="0"/>
              </a:rPr>
              <a:t>4</a:t>
            </a:r>
          </a:p>
        </p:txBody>
      </p:sp>
      <p:grpSp>
        <p:nvGrpSpPr>
          <p:cNvPr id="6" name="Group 40"/>
          <p:cNvGrpSpPr>
            <a:grpSpLocks/>
          </p:cNvGrpSpPr>
          <p:nvPr/>
        </p:nvGrpSpPr>
        <p:grpSpPr bwMode="auto">
          <a:xfrm>
            <a:off x="4031783" y="788728"/>
            <a:ext cx="4500562" cy="1363616"/>
            <a:chOff x="2867" y="468"/>
            <a:chExt cx="3213" cy="1003"/>
          </a:xfrm>
        </p:grpSpPr>
        <p:sp>
          <p:nvSpPr>
            <p:cNvPr id="93220" name="AutoShape 41"/>
            <p:cNvSpPr>
              <a:spLocks noChangeArrowheads="1"/>
            </p:cNvSpPr>
            <p:nvPr/>
          </p:nvSpPr>
          <p:spPr bwMode="auto">
            <a:xfrm flipH="1">
              <a:off x="3242" y="468"/>
              <a:ext cx="2459" cy="1003"/>
            </a:xfrm>
            <a:prstGeom prst="roundRect">
              <a:avLst>
                <a:gd name="adj" fmla="val 16667"/>
              </a:avLst>
            </a:prstGeom>
            <a:gradFill rotWithShape="0">
              <a:gsLst>
                <a:gs pos="0">
                  <a:srgbClr val="000000"/>
                </a:gs>
                <a:gs pos="50000">
                  <a:srgbClr val="2828FF"/>
                </a:gs>
                <a:gs pos="100000">
                  <a:srgbClr val="000000"/>
                </a:gs>
              </a:gsLst>
              <a:lin ang="5400000" scaled="1"/>
            </a:gradFill>
            <a:ln w="76320">
              <a:solidFill>
                <a:srgbClr val="FC0128"/>
              </a:solidFill>
              <a:miter lim="800000"/>
              <a:headEnd/>
              <a:tailEnd/>
            </a:ln>
          </p:spPr>
          <p:txBody>
            <a:bodyPr wrap="none" anchor="ctr"/>
            <a:lstStyle/>
            <a:p>
              <a:pPr defTabSz="392409">
                <a:lnSpc>
                  <a:spcPct val="93000"/>
                </a:lnSpc>
                <a:buClr>
                  <a:srgbClr val="000000"/>
                </a:buClr>
                <a:buSzPct val="100000"/>
              </a:pPr>
              <a:endParaRPr lang="en-US" sz="2135">
                <a:solidFill>
                  <a:srgbClr val="FFFFFF"/>
                </a:solidFill>
                <a:latin typeface="Arial" panose="020B0604020202020204" pitchFamily="34" charset="0"/>
                <a:ea typeface="MS Gothic" charset="0"/>
                <a:cs typeface="Arial" panose="020B0604020202020204" pitchFamily="34" charset="0"/>
              </a:endParaRPr>
            </a:p>
          </p:txBody>
        </p:sp>
        <p:sp>
          <p:nvSpPr>
            <p:cNvPr id="93221" name="Text Box 42"/>
            <p:cNvSpPr txBox="1">
              <a:spLocks noChangeArrowheads="1"/>
            </p:cNvSpPr>
            <p:nvPr/>
          </p:nvSpPr>
          <p:spPr bwMode="auto">
            <a:xfrm>
              <a:off x="2867" y="612"/>
              <a:ext cx="3213" cy="6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7353" tIns="45424" rIns="87353" bIns="45424">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94468">
                <a:lnSpc>
                  <a:spcPct val="93000"/>
                </a:lnSpc>
                <a:spcBef>
                  <a:spcPts val="3593"/>
                </a:spcBef>
                <a:buClr>
                  <a:srgbClr val="FFEA18"/>
                </a:buClr>
                <a:buSzPct val="100000"/>
                <a:tabLst>
                  <a:tab pos="0" algn="l"/>
                  <a:tab pos="986170" algn="l"/>
                  <a:tab pos="1975423" algn="l"/>
                  <a:tab pos="2964674" algn="l"/>
                  <a:tab pos="3953927" algn="l"/>
                  <a:tab pos="4941638" algn="l"/>
                  <a:tab pos="5930890" algn="l"/>
                  <a:tab pos="6920142" algn="l"/>
                  <a:tab pos="7909394" algn="l"/>
                  <a:tab pos="8897105" algn="l"/>
                  <a:tab pos="9886357" algn="l"/>
                  <a:tab pos="10875609" algn="l"/>
                </a:tabLst>
              </a:pPr>
              <a:r>
                <a:rPr lang="ar-JO" sz="5727" b="1" dirty="0">
                  <a:solidFill>
                    <a:srgbClr val="FFEA18"/>
                  </a:solidFill>
                  <a:latin typeface="Arial" panose="020B0604020202020204" pitchFamily="34" charset="0"/>
                  <a:ea typeface="MS Gothic" charset="0"/>
                  <a:cs typeface="Arial" panose="020B0604020202020204" pitchFamily="34" charset="0"/>
                </a:rPr>
                <a:t>49 ب. م</a:t>
              </a:r>
              <a:endParaRPr lang="en-GB" sz="5727" b="1" dirty="0">
                <a:solidFill>
                  <a:srgbClr val="FFEA18"/>
                </a:solidFill>
                <a:latin typeface="Arial" panose="020B0604020202020204" pitchFamily="34" charset="0"/>
                <a:ea typeface="MS Gothic" charset="0"/>
                <a:cs typeface="Arial" panose="020B0604020202020204" pitchFamily="34" charset="0"/>
              </a:endParaRPr>
            </a:p>
          </p:txBody>
        </p:sp>
      </p:grpSp>
      <p:sp>
        <p:nvSpPr>
          <p:cNvPr id="46123" name="AutoShape 43"/>
          <p:cNvSpPr>
            <a:spLocks noChangeArrowheads="1"/>
          </p:cNvSpPr>
          <p:nvPr/>
        </p:nvSpPr>
        <p:spPr bwMode="auto">
          <a:xfrm>
            <a:off x="1704697" y="4479991"/>
            <a:ext cx="480453" cy="800768"/>
          </a:xfrm>
          <a:prstGeom prst="lightningBolt">
            <a:avLst/>
          </a:prstGeom>
          <a:solidFill>
            <a:srgbClr val="ED181E"/>
          </a:solidFill>
          <a:ln w="38160">
            <a:solidFill>
              <a:srgbClr val="FFEA18"/>
            </a:solidFill>
            <a:miter lim="800000"/>
            <a:headEnd/>
            <a:tailEnd/>
          </a:ln>
          <a:effectLst>
            <a:outerShdw blurRad="63500" dist="91659" dir="3382341" algn="ctr" rotWithShape="0">
              <a:srgbClr val="000000"/>
            </a:outerShdw>
          </a:effectLst>
        </p:spPr>
        <p:txBody>
          <a:bodyPr wrap="none" lIns="79421" tIns="39709" rIns="79421" bIns="39709" anchor="ctr"/>
          <a:lstStyle/>
          <a:p>
            <a:pPr defTabSz="397097">
              <a:lnSpc>
                <a:spcPct val="93000"/>
              </a:lnSpc>
              <a:buClr>
                <a:srgbClr val="000000"/>
              </a:buClr>
              <a:buSzPct val="100000"/>
              <a:defRPr/>
            </a:pPr>
            <a:endParaRPr lang="en-US" sz="2135" dirty="0">
              <a:solidFill>
                <a:srgbClr val="FFFFFF"/>
              </a:solidFill>
              <a:latin typeface="Arial" panose="020B0604020202020204" pitchFamily="34" charset="0"/>
              <a:ea typeface="MS Gothic"/>
              <a:cs typeface="Arial" panose="020B0604020202020204" pitchFamily="34" charset="0"/>
            </a:endParaRPr>
          </a:p>
        </p:txBody>
      </p:sp>
      <p:sp>
        <p:nvSpPr>
          <p:cNvPr id="46124" name="Freeform 44"/>
          <p:cNvSpPr>
            <a:spLocks noChangeArrowheads="1"/>
          </p:cNvSpPr>
          <p:nvPr/>
        </p:nvSpPr>
        <p:spPr bwMode="auto">
          <a:xfrm>
            <a:off x="6552654" y="4244725"/>
            <a:ext cx="77041" cy="516624"/>
          </a:xfrm>
          <a:custGeom>
            <a:avLst/>
            <a:gdLst/>
            <a:ahLst/>
            <a:cxnLst>
              <a:cxn ang="0">
                <a:pos x="19" y="381"/>
              </a:cxn>
              <a:cxn ang="0">
                <a:pos x="38" y="257"/>
              </a:cxn>
              <a:cxn ang="0">
                <a:pos x="19" y="86"/>
              </a:cxn>
              <a:cxn ang="0">
                <a:pos x="0" y="0"/>
              </a:cxn>
            </a:cxnLst>
            <a:rect l="0" t="0" r="r" b="b"/>
            <a:pathLst>
              <a:path w="56" h="381">
                <a:moveTo>
                  <a:pt x="19" y="381"/>
                </a:moveTo>
                <a:cubicBezTo>
                  <a:pt x="4" y="335"/>
                  <a:pt x="24" y="300"/>
                  <a:pt x="38" y="257"/>
                </a:cubicBezTo>
                <a:cubicBezTo>
                  <a:pt x="47" y="194"/>
                  <a:pt x="56" y="141"/>
                  <a:pt x="19" y="86"/>
                </a:cubicBezTo>
                <a:cubicBezTo>
                  <a:pt x="10" y="57"/>
                  <a:pt x="0" y="30"/>
                  <a:pt x="0" y="0"/>
                </a:cubicBezTo>
              </a:path>
            </a:pathLst>
          </a:custGeom>
          <a:noFill/>
          <a:ln w="76320">
            <a:solidFill>
              <a:srgbClr val="FFEA18"/>
            </a:solidFill>
            <a:round/>
            <a:headEnd/>
            <a:tailEnd/>
          </a:ln>
          <a:effectLst>
            <a:outerShdw blurRad="63500" dist="71785" dir="2700000" algn="ctr" rotWithShape="0">
              <a:srgbClr val="000000"/>
            </a:outerShdw>
          </a:effectLst>
        </p:spPr>
        <p:txBody>
          <a:bodyPr wrap="none" lIns="79421" tIns="39709" rIns="79421" bIns="39709" anchor="ctr"/>
          <a:lstStyle/>
          <a:p>
            <a:pPr defTabSz="397097">
              <a:lnSpc>
                <a:spcPct val="93000"/>
              </a:lnSpc>
              <a:buClr>
                <a:srgbClr val="000000"/>
              </a:buClr>
              <a:buSzPct val="100000"/>
              <a:defRPr/>
            </a:pPr>
            <a:endParaRPr lang="en-US" sz="2135" dirty="0">
              <a:solidFill>
                <a:srgbClr val="FFFFFF"/>
              </a:solidFill>
              <a:latin typeface="Arial" panose="020B0604020202020204" pitchFamily="34" charset="0"/>
              <a:ea typeface="MS Gothic"/>
              <a:cs typeface="Arial" panose="020B0604020202020204" pitchFamily="34" charset="0"/>
            </a:endParaRPr>
          </a:p>
        </p:txBody>
      </p:sp>
      <p:sp>
        <p:nvSpPr>
          <p:cNvPr id="46125" name="AutoShape 45"/>
          <p:cNvSpPr>
            <a:spLocks noChangeArrowheads="1"/>
          </p:cNvSpPr>
          <p:nvPr/>
        </p:nvSpPr>
        <p:spPr bwMode="auto">
          <a:xfrm rot="10080000">
            <a:off x="6776757" y="4100613"/>
            <a:ext cx="511269" cy="698802"/>
          </a:xfrm>
          <a:prstGeom prst="upArrow">
            <a:avLst>
              <a:gd name="adj1" fmla="val 50000"/>
              <a:gd name="adj2" fmla="val 35205"/>
            </a:avLst>
          </a:prstGeom>
          <a:solidFill>
            <a:srgbClr val="FFEA18"/>
          </a:solidFill>
          <a:ln w="38160">
            <a:solidFill>
              <a:srgbClr val="FC0128"/>
            </a:solidFill>
            <a:miter lim="800000"/>
            <a:headEnd/>
            <a:tailEnd/>
          </a:ln>
          <a:effectLst>
            <a:outerShdw blurRad="63500" dist="71785" dir="2700000" algn="ctr" rotWithShape="0">
              <a:srgbClr val="000000"/>
            </a:outerShdw>
          </a:effectLst>
        </p:spPr>
        <p:txBody>
          <a:bodyPr wrap="none" lIns="79421" tIns="39709" rIns="79421" bIns="39709" anchor="ctr"/>
          <a:lstStyle/>
          <a:p>
            <a:pPr defTabSz="397097">
              <a:lnSpc>
                <a:spcPct val="93000"/>
              </a:lnSpc>
              <a:buClr>
                <a:srgbClr val="000000"/>
              </a:buClr>
              <a:buSzPct val="100000"/>
              <a:defRPr/>
            </a:pPr>
            <a:endParaRPr lang="en-US" sz="2135" dirty="0">
              <a:solidFill>
                <a:srgbClr val="FFFFFF"/>
              </a:solidFill>
              <a:latin typeface="Arial" panose="020B0604020202020204" pitchFamily="34" charset="0"/>
              <a:ea typeface="MS Gothic"/>
              <a:cs typeface="Arial" panose="020B0604020202020204" pitchFamily="34" charset="0"/>
            </a:endParaRPr>
          </a:p>
        </p:txBody>
      </p:sp>
      <p:sp>
        <p:nvSpPr>
          <p:cNvPr id="46126" name="AutoShape 46"/>
          <p:cNvSpPr>
            <a:spLocks noChangeArrowheads="1"/>
          </p:cNvSpPr>
          <p:nvPr/>
        </p:nvSpPr>
        <p:spPr bwMode="auto">
          <a:xfrm rot="20700000">
            <a:off x="7261412" y="3930671"/>
            <a:ext cx="511269" cy="700161"/>
          </a:xfrm>
          <a:prstGeom prst="upArrow">
            <a:avLst>
              <a:gd name="adj1" fmla="val 50000"/>
              <a:gd name="adj2" fmla="val 35205"/>
            </a:avLst>
          </a:prstGeom>
          <a:solidFill>
            <a:srgbClr val="FFEA18"/>
          </a:solidFill>
          <a:ln w="38160">
            <a:solidFill>
              <a:srgbClr val="FC0128"/>
            </a:solidFill>
            <a:miter lim="800000"/>
            <a:headEnd/>
            <a:tailEnd/>
          </a:ln>
          <a:effectLst>
            <a:outerShdw blurRad="63500" dist="71785" dir="2700000" algn="ctr" rotWithShape="0">
              <a:srgbClr val="000000"/>
            </a:outerShdw>
          </a:effectLst>
        </p:spPr>
        <p:txBody>
          <a:bodyPr wrap="none" lIns="79421" tIns="39709" rIns="79421" bIns="39709" anchor="ctr"/>
          <a:lstStyle/>
          <a:p>
            <a:pPr defTabSz="397097">
              <a:lnSpc>
                <a:spcPct val="93000"/>
              </a:lnSpc>
              <a:buClr>
                <a:srgbClr val="000000"/>
              </a:buClr>
              <a:buSzPct val="100000"/>
              <a:defRPr/>
            </a:pPr>
            <a:endParaRPr lang="en-US" sz="2135" dirty="0">
              <a:solidFill>
                <a:srgbClr val="FFFFFF"/>
              </a:solidFill>
              <a:latin typeface="Arial" panose="020B0604020202020204" pitchFamily="34" charset="0"/>
              <a:ea typeface="MS Gothic"/>
              <a:cs typeface="Arial" panose="020B0604020202020204" pitchFamily="34" charset="0"/>
            </a:endParaRPr>
          </a:p>
        </p:txBody>
      </p:sp>
      <p:sp>
        <p:nvSpPr>
          <p:cNvPr id="93219" name="Title 1"/>
          <p:cNvSpPr>
            <a:spLocks noGrp="1"/>
          </p:cNvSpPr>
          <p:nvPr>
            <p:ph type="title" idx="4294967295"/>
          </p:nvPr>
        </p:nvSpPr>
        <p:spPr bwMode="auto">
          <a:xfrm>
            <a:off x="578518" y="-485108"/>
            <a:ext cx="7986993" cy="61587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515" tIns="44259" rIns="88515" bIns="44259"/>
          <a:lstStyle/>
          <a:p>
            <a:r>
              <a:rPr lang="ar-JO" sz="2427" b="1" dirty="0">
                <a:latin typeface="Arial" panose="020B0604020202020204" pitchFamily="34" charset="0"/>
                <a:cs typeface="Arial" panose="020B0604020202020204" pitchFamily="34" charset="0"/>
              </a:rPr>
              <a:t>1 (--) 2 "مجمع أورشليم"</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10332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100000">
                                          <p:val>
                                            <p:strVal val="#ppt_x"/>
                                          </p:val>
                                        </p:tav>
                                        <p:tav>
                                          <p:val>
                                            <p:strVal val="#ppt_x"/>
                                          </p:val>
                                        </p:tav>
                                      </p:tavLst>
                                    </p:anim>
                                    <p:anim calcmode="lin" valueType="num">
                                      <p:cBhvr>
                                        <p:cTn id="8" dur="1000" fill="hold"/>
                                        <p:tgtEl>
                                          <p:spTgt spid="6"/>
                                        </p:tgtEl>
                                        <p:attrNameLst>
                                          <p:attrName>ppt_y</p:attrName>
                                        </p:attrNameLst>
                                      </p:cBhvr>
                                      <p:tavLst>
                                        <p:tav tm="100000">
                                          <p:val>
                                            <p:strVal val="1+#ppt_h/2"/>
                                          </p:val>
                                        </p:tav>
                                        <p:tav>
                                          <p:val>
                                            <p:strVal val="#ppt_y"/>
                                          </p:val>
                                        </p:tav>
                                      </p:tavLst>
                                    </p:anim>
                                  </p:childTnLst>
                                </p:cTn>
                              </p:par>
                            </p:childTnLst>
                          </p:cTn>
                        </p:par>
                        <p:par>
                          <p:cTn id="9" fill="hold" nodeType="afterGroup">
                            <p:stCondLst>
                              <p:cond delay="0"/>
                            </p:stCondLst>
                            <p:childTnLst>
                              <p:par>
                                <p:cTn id="10" presetID="10" presetClass="entr"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par>
                          <p:cTn id="13" fill="hold" nodeType="afterGroup">
                            <p:stCondLst>
                              <p:cond delay="0"/>
                            </p:stCondLst>
                            <p:childTnLst>
                              <p:par>
                                <p:cTn id="14" presetID="2" presetClass="entr" presetSubtype="1" fill="hold" grpId="0" nodeType="afterEffect">
                                  <p:stCondLst>
                                    <p:cond delay="0"/>
                                  </p:stCondLst>
                                  <p:childTnLst>
                                    <p:set>
                                      <p:cBhvr>
                                        <p:cTn id="15" dur="1" fill="hold">
                                          <p:stCondLst>
                                            <p:cond delay="0"/>
                                          </p:stCondLst>
                                        </p:cTn>
                                        <p:tgtEl>
                                          <p:spTgt spid="46123"/>
                                        </p:tgtEl>
                                        <p:attrNameLst>
                                          <p:attrName>style.visibility</p:attrName>
                                        </p:attrNameLst>
                                      </p:cBhvr>
                                      <p:to>
                                        <p:strVal val="visible"/>
                                      </p:to>
                                    </p:set>
                                    <p:anim calcmode="lin" valueType="num">
                                      <p:cBhvr>
                                        <p:cTn id="16" dur="500" fill="hold"/>
                                        <p:tgtEl>
                                          <p:spTgt spid="46123"/>
                                        </p:tgtEl>
                                        <p:attrNameLst>
                                          <p:attrName>ppt_x</p:attrName>
                                        </p:attrNameLst>
                                      </p:cBhvr>
                                      <p:tavLst>
                                        <p:tav tm="100000">
                                          <p:val>
                                            <p:strVal val="#ppt_x"/>
                                          </p:val>
                                        </p:tav>
                                        <p:tav>
                                          <p:val>
                                            <p:strVal val="#ppt_x"/>
                                          </p:val>
                                        </p:tav>
                                      </p:tavLst>
                                    </p:anim>
                                    <p:anim calcmode="lin" valueType="num">
                                      <p:cBhvr>
                                        <p:cTn id="17" dur="500" fill="hold"/>
                                        <p:tgtEl>
                                          <p:spTgt spid="46123"/>
                                        </p:tgtEl>
                                        <p:attrNameLst>
                                          <p:attrName>ppt_y</p:attrName>
                                        </p:attrNameLst>
                                      </p:cBhvr>
                                      <p:tavLst>
                                        <p:tav tm="100000">
                                          <p:val>
                                            <p:strVal val="0-#ppt_h/2"/>
                                          </p:val>
                                        </p:tav>
                                        <p:tav>
                                          <p:val>
                                            <p:strVal val="#ppt_y"/>
                                          </p:val>
                                        </p:tav>
                                      </p:tavLst>
                                    </p:anim>
                                  </p:childTnLst>
                                </p:cTn>
                              </p:par>
                            </p:childTnLst>
                          </p:cTn>
                        </p:par>
                        <p:par>
                          <p:cTn id="18" fill="hold" nodeType="afterGroup">
                            <p:stCondLst>
                              <p:cond delay="0"/>
                            </p:stCondLst>
                            <p:childTnLst>
                              <p:par>
                                <p:cTn id="19" presetID="23" presetClass="entr" presetSubtype="36" fill="hold" nodeType="afterEffect">
                                  <p:stCondLst>
                                    <p:cond delay="0"/>
                                  </p:stCondLst>
                                  <p:childTnLst>
                                    <p:set>
                                      <p:cBhvr>
                                        <p:cTn id="20" dur="1" fill="hold">
                                          <p:stCondLst>
                                            <p:cond delay="0"/>
                                          </p:stCondLst>
                                        </p:cTn>
                                        <p:tgtEl>
                                          <p:spTgt spid="46124"/>
                                        </p:tgtEl>
                                        <p:attrNameLst>
                                          <p:attrName>style.visibility</p:attrName>
                                        </p:attrNameLst>
                                      </p:cBhvr>
                                      <p:to>
                                        <p:strVal val="visible"/>
                                      </p:to>
                                    </p:set>
                                    <p:anim calcmode="lin" valueType="num">
                                      <p:cBhvr>
                                        <p:cTn id="21" dur="2000" fill="hold"/>
                                        <p:tgtEl>
                                          <p:spTgt spid="46124"/>
                                        </p:tgtEl>
                                        <p:attrNameLst>
                                          <p:attrName>ppt_w</p:attrName>
                                        </p:attrNameLst>
                                      </p:cBhvr>
                                      <p:tavLst>
                                        <p:tav tm="100000">
                                          <p:val>
                                            <p:strVal val="(6*min(ma#ppt_x(#ppt_w*#ppt_h,.3),1)-7.4)/-.7*#ppt_w"/>
                                          </p:val>
                                        </p:tav>
                                        <p:tav>
                                          <p:val>
                                            <p:strVal val="#ppt_w"/>
                                          </p:val>
                                        </p:tav>
                                      </p:tavLst>
                                    </p:anim>
                                    <p:anim calcmode="lin" valueType="num">
                                      <p:cBhvr>
                                        <p:cTn id="22" dur="2000" fill="hold"/>
                                        <p:tgtEl>
                                          <p:spTgt spid="46124"/>
                                        </p:tgtEl>
                                        <p:attrNameLst>
                                          <p:attrName>ppt_h</p:attrName>
                                        </p:attrNameLst>
                                      </p:cBhvr>
                                      <p:tavLst>
                                        <p:tav tm="100000">
                                          <p:val>
                                            <p:strVal val="(6*min(ma#ppt_x(#ppt_w*#ppt_h,.3),1)-7.4)/-.7*#ppt_h"/>
                                          </p:val>
                                        </p:tav>
                                        <p:tav>
                                          <p:val>
                                            <p:strVal val="#ppt_h"/>
                                          </p:val>
                                        </p:tav>
                                      </p:tavLst>
                                    </p:anim>
                                    <p:anim calcmode="lin" valueType="num">
                                      <p:cBhvr>
                                        <p:cTn id="23" dur="2000" fill="hold"/>
                                        <p:tgtEl>
                                          <p:spTgt spid="46124"/>
                                        </p:tgtEl>
                                        <p:attrNameLst>
                                          <p:attrName>ppt_x</p:attrName>
                                        </p:attrNameLst>
                                      </p:cBhvr>
                                      <p:tavLst>
                                        <p:tav tm="100000">
                                          <p:val>
                                            <p:fltVal val="0.5"/>
                                          </p:val>
                                        </p:tav>
                                        <p:tav>
                                          <p:val>
                                            <p:strVal val="#ppt_x"/>
                                          </p:val>
                                        </p:tav>
                                      </p:tavLst>
                                    </p:anim>
                                    <p:anim calcmode="lin" valueType="num">
                                      <p:cBhvr>
                                        <p:cTn id="24" dur="2000" fill="hold"/>
                                        <p:tgtEl>
                                          <p:spTgt spid="46124"/>
                                        </p:tgtEl>
                                        <p:attrNameLst>
                                          <p:attrName>ppt_y</p:attrName>
                                        </p:attrNameLst>
                                      </p:cBhvr>
                                      <p:tavLst>
                                        <p:tav tm="100000">
                                          <p:val>
                                            <p:strVal val="1+(6*min(ma#ppt_x(#ppt_w*#ppt_h,.3),1)-7.4)/-.7*#ppt_h/2"/>
                                          </p:val>
                                        </p:tav>
                                        <p:tav>
                                          <p:val>
                                            <p:strVal val="#ppt_y"/>
                                          </p:val>
                                        </p:tav>
                                      </p:tavLst>
                                    </p:anim>
                                  </p:childTnLst>
                                </p:cTn>
                              </p:par>
                            </p:childTnLst>
                          </p:cTn>
                        </p:par>
                        <p:par>
                          <p:cTn id="25" fill="hold" nodeType="afterGroup">
                            <p:stCondLst>
                              <p:cond delay="0"/>
                            </p:stCondLst>
                            <p:childTnLst>
                              <p:par>
                                <p:cTn id="26" presetID="10" presetClass="entr" fill="hold" nodeType="afterEffect">
                                  <p:stCondLst>
                                    <p:cond delay="0"/>
                                  </p:stCondLst>
                                  <p:childTnLst>
                                    <p:set>
                                      <p:cBhvr>
                                        <p:cTn id="27" dur="1" fill="hold">
                                          <p:stCondLst>
                                            <p:cond delay="0"/>
                                          </p:stCondLst>
                                        </p:cTn>
                                        <p:tgtEl>
                                          <p:spTgt spid="46108"/>
                                        </p:tgtEl>
                                        <p:attrNameLst>
                                          <p:attrName>style.visibility</p:attrName>
                                        </p:attrNameLst>
                                      </p:cBhvr>
                                      <p:to>
                                        <p:strVal val="visible"/>
                                      </p:to>
                                    </p:set>
                                    <p:animEffect transition="in" filter="fade">
                                      <p:cBhvr>
                                        <p:cTn id="28" dur="1000"/>
                                        <p:tgtEl>
                                          <p:spTgt spid="46108"/>
                                        </p:tgtEl>
                                      </p:cBhvr>
                                    </p:animEffect>
                                  </p:childTnLst>
                                </p:cTn>
                              </p:par>
                            </p:childTnLst>
                          </p:cTn>
                        </p:par>
                        <p:par>
                          <p:cTn id="29" fill="hold" nodeType="afterGroup">
                            <p:stCondLst>
                              <p:cond delay="0"/>
                            </p:stCondLst>
                            <p:childTnLst>
                              <p:par>
                                <p:cTn id="30" presetID="23" presetClass="entr" presetSubtype="36" fill="hold" grpId="0" nodeType="afterEffect">
                                  <p:stCondLst>
                                    <p:cond delay="0"/>
                                  </p:stCondLst>
                                  <p:childTnLst>
                                    <p:set>
                                      <p:cBhvr>
                                        <p:cTn id="31" dur="1" fill="hold">
                                          <p:stCondLst>
                                            <p:cond delay="0"/>
                                          </p:stCondLst>
                                        </p:cTn>
                                        <p:tgtEl>
                                          <p:spTgt spid="46125"/>
                                        </p:tgtEl>
                                        <p:attrNameLst>
                                          <p:attrName>style.visibility</p:attrName>
                                        </p:attrNameLst>
                                      </p:cBhvr>
                                      <p:to>
                                        <p:strVal val="visible"/>
                                      </p:to>
                                    </p:set>
                                    <p:anim calcmode="lin" valueType="num">
                                      <p:cBhvr>
                                        <p:cTn id="32" dur="500" fill="hold"/>
                                        <p:tgtEl>
                                          <p:spTgt spid="46125"/>
                                        </p:tgtEl>
                                        <p:attrNameLst>
                                          <p:attrName>ppt_w</p:attrName>
                                        </p:attrNameLst>
                                      </p:cBhvr>
                                      <p:tavLst>
                                        <p:tav tm="100000">
                                          <p:val>
                                            <p:strVal val="(6*min(ma#ppt_x(#ppt_w*#ppt_h,.3),1)-7.4)/-.7*#ppt_w"/>
                                          </p:val>
                                        </p:tav>
                                        <p:tav>
                                          <p:val>
                                            <p:strVal val="#ppt_w"/>
                                          </p:val>
                                        </p:tav>
                                      </p:tavLst>
                                    </p:anim>
                                    <p:anim calcmode="lin" valueType="num">
                                      <p:cBhvr>
                                        <p:cTn id="33" dur="500" fill="hold"/>
                                        <p:tgtEl>
                                          <p:spTgt spid="46125"/>
                                        </p:tgtEl>
                                        <p:attrNameLst>
                                          <p:attrName>ppt_h</p:attrName>
                                        </p:attrNameLst>
                                      </p:cBhvr>
                                      <p:tavLst>
                                        <p:tav tm="100000">
                                          <p:val>
                                            <p:strVal val="(6*min(ma#ppt_x(#ppt_w*#ppt_h,.3),1)-7.4)/-.7*#ppt_h"/>
                                          </p:val>
                                        </p:tav>
                                        <p:tav>
                                          <p:val>
                                            <p:strVal val="#ppt_h"/>
                                          </p:val>
                                        </p:tav>
                                      </p:tavLst>
                                    </p:anim>
                                    <p:anim calcmode="lin" valueType="num">
                                      <p:cBhvr>
                                        <p:cTn id="34" dur="500" fill="hold"/>
                                        <p:tgtEl>
                                          <p:spTgt spid="46125"/>
                                        </p:tgtEl>
                                        <p:attrNameLst>
                                          <p:attrName>ppt_x</p:attrName>
                                        </p:attrNameLst>
                                      </p:cBhvr>
                                      <p:tavLst>
                                        <p:tav tm="100000">
                                          <p:val>
                                            <p:fltVal val="0.5"/>
                                          </p:val>
                                        </p:tav>
                                        <p:tav>
                                          <p:val>
                                            <p:strVal val="#ppt_x"/>
                                          </p:val>
                                        </p:tav>
                                      </p:tavLst>
                                    </p:anim>
                                    <p:anim calcmode="lin" valueType="num">
                                      <p:cBhvr>
                                        <p:cTn id="35" dur="500" fill="hold"/>
                                        <p:tgtEl>
                                          <p:spTgt spid="46125"/>
                                        </p:tgtEl>
                                        <p:attrNameLst>
                                          <p:attrName>ppt_y</p:attrName>
                                        </p:attrNameLst>
                                      </p:cBhvr>
                                      <p:tavLst>
                                        <p:tav tm="100000">
                                          <p:val>
                                            <p:strVal val="1+(6*min(ma#ppt_x(#ppt_w*#ppt_h,.3),1)-7.4)/-.7*#ppt_h/2"/>
                                          </p:val>
                                        </p:tav>
                                        <p:tav>
                                          <p:val>
                                            <p:strVal val="#ppt_y"/>
                                          </p:val>
                                        </p:tav>
                                      </p:tavLst>
                                    </p:anim>
                                  </p:childTnLst>
                                </p:cTn>
                              </p:par>
                            </p:childTnLst>
                          </p:cTn>
                        </p:par>
                        <p:par>
                          <p:cTn id="36" fill="hold" nodeType="afterGroup">
                            <p:stCondLst>
                              <p:cond delay="0"/>
                            </p:stCondLst>
                            <p:childTnLst>
                              <p:par>
                                <p:cTn id="37" presetID="10" presetClass="entr" fill="hold" grpId="0" nodeType="afterEffect">
                                  <p:stCondLst>
                                    <p:cond delay="0"/>
                                  </p:stCondLst>
                                  <p:childTnLst>
                                    <p:set>
                                      <p:cBhvr>
                                        <p:cTn id="38" dur="1" fill="hold">
                                          <p:stCondLst>
                                            <p:cond delay="0"/>
                                          </p:stCondLst>
                                        </p:cTn>
                                        <p:tgtEl>
                                          <p:spTgt spid="46099"/>
                                        </p:tgtEl>
                                        <p:attrNameLst>
                                          <p:attrName>style.visibility</p:attrName>
                                        </p:attrNameLst>
                                      </p:cBhvr>
                                      <p:to>
                                        <p:strVal val="visible"/>
                                      </p:to>
                                    </p:set>
                                    <p:animEffect transition="in" filter="fade">
                                      <p:cBhvr>
                                        <p:cTn id="39" dur="1000"/>
                                        <p:tgtEl>
                                          <p:spTgt spid="4609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000" fill="hold"/>
                                        <p:tgtEl>
                                          <p:spTgt spid="5"/>
                                        </p:tgtEl>
                                        <p:attrNameLst>
                                          <p:attrName>ppt_w</p:attrName>
                                        </p:attrNameLst>
                                      </p:cBhvr>
                                      <p:tavLst>
                                        <p:tav tm="100000">
                                          <p:val>
                                            <p:fltVal val="0"/>
                                          </p:val>
                                        </p:tav>
                                        <p:tav>
                                          <p:val>
                                            <p:strVal val="#ppt_w"/>
                                          </p:val>
                                        </p:tav>
                                      </p:tavLst>
                                    </p:anim>
                                    <p:anim calcmode="lin" valueType="num">
                                      <p:cBhvr>
                                        <p:cTn id="45" dur="1000" fill="hold"/>
                                        <p:tgtEl>
                                          <p:spTgt spid="5"/>
                                        </p:tgtEl>
                                        <p:attrNameLst>
                                          <p:attrName>ppt_h</p:attrName>
                                        </p:attrNameLst>
                                      </p:cBhvr>
                                      <p:tavLst>
                                        <p:tav tm="100000">
                                          <p:val>
                                            <p:fltVal val="0"/>
                                          </p:val>
                                        </p:tav>
                                        <p:tav>
                                          <p:val>
                                            <p:strVal val="#ppt_h"/>
                                          </p:val>
                                        </p:tav>
                                      </p:tavLst>
                                    </p:anim>
                                    <p:anim calcmode="lin" valueType="num">
                                      <p:cBhvr>
                                        <p:cTn id="46" dur="1000" fill="hold"/>
                                        <p:tgtEl>
                                          <p:spTgt spid="5"/>
                                        </p:tgtEl>
                                        <p:attrNameLst>
                                          <p:attrName>ppt_x</p:attrName>
                                        </p:attrNameLst>
                                      </p:cBhvr>
                                      <p:tavLst>
                                        <p:tav tm="100000">
                                          <p:val>
                                            <p:fltVal val="0.5"/>
                                          </p:val>
                                        </p:tav>
                                        <p:tav>
                                          <p:val>
                                            <p:strVal val="#ppt_x"/>
                                          </p:val>
                                        </p:tav>
                                      </p:tavLst>
                                    </p:anim>
                                    <p:anim calcmode="lin" valueType="num">
                                      <p:cBhvr>
                                        <p:cTn id="47" dur="1000" fill="hold"/>
                                        <p:tgtEl>
                                          <p:spTgt spid="5"/>
                                        </p:tgtEl>
                                        <p:attrNameLst>
                                          <p:attrName>ppt_y</p:attrName>
                                        </p:attrNameLst>
                                      </p:cBhvr>
                                      <p:tavLst>
                                        <p:tav tm="100000">
                                          <p:val>
                                            <p:fltVal val="0.5"/>
                                          </p:val>
                                        </p:tav>
                                        <p:tav>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000"/>
                                        <p:tgtEl>
                                          <p:spTgt spid="3"/>
                                        </p:tgtEl>
                                      </p:cBhvr>
                                    </p:animEffect>
                                  </p:childTnLst>
                                </p:cTn>
                              </p:par>
                            </p:childTnLst>
                          </p:cTn>
                        </p:par>
                        <p:par>
                          <p:cTn id="53" fill="hold" nodeType="afterGroup">
                            <p:stCondLst>
                              <p:cond delay="0"/>
                            </p:stCondLst>
                            <p:childTnLst>
                              <p:par>
                                <p:cTn id="54" presetID="10" presetClass="entr" fill="hold" nodeType="afterEffect">
                                  <p:stCondLst>
                                    <p:cond delay="0"/>
                                  </p:stCondLst>
                                  <p:childTnLst>
                                    <p:set>
                                      <p:cBhvr>
                                        <p:cTn id="55" dur="1" fill="hold">
                                          <p:stCondLst>
                                            <p:cond delay="0"/>
                                          </p:stCondLst>
                                        </p:cTn>
                                        <p:tgtEl>
                                          <p:spTgt spid="46098"/>
                                        </p:tgtEl>
                                        <p:attrNameLst>
                                          <p:attrName>style.visibility</p:attrName>
                                        </p:attrNameLst>
                                      </p:cBhvr>
                                      <p:to>
                                        <p:strVal val="visible"/>
                                      </p:to>
                                    </p:set>
                                    <p:animEffect transition="in" filter="fade">
                                      <p:cBhvr>
                                        <p:cTn id="56" dur="1000"/>
                                        <p:tgtEl>
                                          <p:spTgt spid="4609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36" fill="hold" grpId="0" nodeType="clickEffect">
                                  <p:stCondLst>
                                    <p:cond delay="0"/>
                                  </p:stCondLst>
                                  <p:childTnLst>
                                    <p:set>
                                      <p:cBhvr>
                                        <p:cTn id="60" dur="1" fill="hold">
                                          <p:stCondLst>
                                            <p:cond delay="0"/>
                                          </p:stCondLst>
                                        </p:cTn>
                                        <p:tgtEl>
                                          <p:spTgt spid="46126"/>
                                        </p:tgtEl>
                                        <p:attrNameLst>
                                          <p:attrName>style.visibility</p:attrName>
                                        </p:attrNameLst>
                                      </p:cBhvr>
                                      <p:to>
                                        <p:strVal val="visible"/>
                                      </p:to>
                                    </p:set>
                                    <p:anim calcmode="lin" valueType="num">
                                      <p:cBhvr>
                                        <p:cTn id="61" dur="500" fill="hold"/>
                                        <p:tgtEl>
                                          <p:spTgt spid="46126"/>
                                        </p:tgtEl>
                                        <p:attrNameLst>
                                          <p:attrName>ppt_w</p:attrName>
                                        </p:attrNameLst>
                                      </p:cBhvr>
                                      <p:tavLst>
                                        <p:tav tm="100000">
                                          <p:val>
                                            <p:strVal val="(6*min(ma#ppt_x(#ppt_w*#ppt_h,.3),1)-7.4)/-.7*#ppt_w"/>
                                          </p:val>
                                        </p:tav>
                                        <p:tav>
                                          <p:val>
                                            <p:strVal val="#ppt_w"/>
                                          </p:val>
                                        </p:tav>
                                      </p:tavLst>
                                    </p:anim>
                                    <p:anim calcmode="lin" valueType="num">
                                      <p:cBhvr>
                                        <p:cTn id="62" dur="500" fill="hold"/>
                                        <p:tgtEl>
                                          <p:spTgt spid="46126"/>
                                        </p:tgtEl>
                                        <p:attrNameLst>
                                          <p:attrName>ppt_h</p:attrName>
                                        </p:attrNameLst>
                                      </p:cBhvr>
                                      <p:tavLst>
                                        <p:tav tm="100000">
                                          <p:val>
                                            <p:strVal val="(6*min(ma#ppt_x(#ppt_w*#ppt_h,.3),1)-7.4)/-.7*#ppt_h"/>
                                          </p:val>
                                        </p:tav>
                                        <p:tav>
                                          <p:val>
                                            <p:strVal val="#ppt_h"/>
                                          </p:val>
                                        </p:tav>
                                      </p:tavLst>
                                    </p:anim>
                                    <p:anim calcmode="lin" valueType="num">
                                      <p:cBhvr>
                                        <p:cTn id="63" dur="500" fill="hold"/>
                                        <p:tgtEl>
                                          <p:spTgt spid="46126"/>
                                        </p:tgtEl>
                                        <p:attrNameLst>
                                          <p:attrName>ppt_x</p:attrName>
                                        </p:attrNameLst>
                                      </p:cBhvr>
                                      <p:tavLst>
                                        <p:tav tm="100000">
                                          <p:val>
                                            <p:fltVal val="0.5"/>
                                          </p:val>
                                        </p:tav>
                                        <p:tav>
                                          <p:val>
                                            <p:strVal val="#ppt_x"/>
                                          </p:val>
                                        </p:tav>
                                      </p:tavLst>
                                    </p:anim>
                                    <p:anim calcmode="lin" valueType="num">
                                      <p:cBhvr>
                                        <p:cTn id="64" dur="500" fill="hold"/>
                                        <p:tgtEl>
                                          <p:spTgt spid="46126"/>
                                        </p:tgtEl>
                                        <p:attrNameLst>
                                          <p:attrName>ppt_y</p:attrName>
                                        </p:attrNameLst>
                                      </p:cBhvr>
                                      <p:tavLst>
                                        <p:tav tm="100000">
                                          <p:val>
                                            <p:strVal val="1+(6*min(ma#ppt_x(#ppt_w*#ppt_h,.3),1)-7.4)/-.7*#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9" grpId="0" animBg="1"/>
      <p:bldP spid="46123" grpId="0" animBg="1"/>
      <p:bldP spid="46125" grpId="0" animBg="1"/>
      <p:bldP spid="461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134471" y="0"/>
            <a:ext cx="8875059"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0519" tIns="40258" rIns="80519" bIns="40258" anchor="ctr"/>
          <a:lstStyle/>
          <a:p>
            <a:pPr defTabSz="397830">
              <a:lnSpc>
                <a:spcPct val="93000"/>
              </a:lnSpc>
              <a:buClr>
                <a:srgbClr val="000000"/>
              </a:buClr>
              <a:buSzPct val="100000"/>
            </a:pPr>
            <a:endParaRPr lang="en-US" sz="2206">
              <a:solidFill>
                <a:srgbClr val="FFFFFF"/>
              </a:solidFill>
              <a:latin typeface="Arial" panose="020B0604020202020204" pitchFamily="34" charset="0"/>
              <a:ea typeface="MS Gothic" charset="0"/>
              <a:cs typeface="Arial" panose="020B0604020202020204" pitchFamily="34" charset="0"/>
            </a:endParaRPr>
          </a:p>
        </p:txBody>
      </p:sp>
      <p:pic>
        <p:nvPicPr>
          <p:cNvPr id="95234"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9162" y="507067"/>
            <a:ext cx="7716651" cy="5779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95235" name="Text Box 2"/>
          <p:cNvSpPr txBox="1">
            <a:spLocks noChangeArrowheads="1"/>
          </p:cNvSpPr>
          <p:nvPr/>
        </p:nvSpPr>
        <p:spPr bwMode="auto">
          <a:xfrm>
            <a:off x="864997" y="6564868"/>
            <a:ext cx="866971" cy="209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49" tIns="41205" rIns="79249" bIns="41205"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a:lnSpc>
                <a:spcPct val="93000"/>
              </a:lnSpc>
              <a:spcBef>
                <a:spcPts val="497"/>
              </a:spcBef>
              <a:buClr>
                <a:srgbClr val="FFFFFF"/>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en-GB" sz="794" b="1">
                <a:solidFill>
                  <a:srgbClr val="FFFFFF"/>
                </a:solidFill>
                <a:latin typeface="Arial" panose="020B0604020202020204" pitchFamily="34" charset="0"/>
                <a:ea typeface="MS Gothic" charset="0"/>
                <a:cs typeface="Arial" panose="020B0604020202020204" pitchFamily="34" charset="0"/>
              </a:rPr>
              <a:t>© </a:t>
            </a:r>
            <a:r>
              <a:rPr lang="en-GB" sz="882" b="1">
                <a:solidFill>
                  <a:srgbClr val="FFFFFF"/>
                </a:solidFill>
                <a:latin typeface="Arial" panose="020B0604020202020204" pitchFamily="34" charset="0"/>
                <a:ea typeface="MS Gothic" charset="0"/>
                <a:cs typeface="Arial" panose="020B0604020202020204" pitchFamily="34" charset="0"/>
              </a:rPr>
              <a:t>2006</a:t>
            </a:r>
            <a:r>
              <a:rPr lang="en-GB" sz="794" b="1">
                <a:solidFill>
                  <a:srgbClr val="FFFFFF"/>
                </a:solidFill>
                <a:latin typeface="Arial" panose="020B0604020202020204" pitchFamily="34" charset="0"/>
                <a:ea typeface="MS Gothic" charset="0"/>
                <a:cs typeface="Arial" panose="020B0604020202020204" pitchFamily="34" charset="0"/>
              </a:rPr>
              <a:t> TBBMI</a:t>
            </a:r>
          </a:p>
        </p:txBody>
      </p:sp>
      <p:sp>
        <p:nvSpPr>
          <p:cNvPr id="95236" name="Rectangle 3"/>
          <p:cNvSpPr>
            <a:spLocks noChangeArrowheads="1"/>
          </p:cNvSpPr>
          <p:nvPr/>
        </p:nvSpPr>
        <p:spPr bwMode="auto">
          <a:xfrm>
            <a:off x="7849664" y="6544557"/>
            <a:ext cx="568812" cy="209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49" tIns="41205" rIns="79249" bIns="41205" anchor="ctr">
            <a:spAutoFit/>
          </a:bodyPr>
          <a:lstStyle/>
          <a:p>
            <a:pPr algn="ctr" defTabSz="397830">
              <a:lnSpc>
                <a:spcPct val="93000"/>
              </a:lnSpc>
              <a:buClr>
                <a:srgbClr val="FFFFFF"/>
              </a:buClr>
              <a:buSzPct val="100000"/>
              <a:tabLst>
                <a:tab pos="0" algn="l"/>
                <a:tab pos="799863" algn="l"/>
                <a:tab pos="1603928" algn="l"/>
                <a:tab pos="2409393" algn="l"/>
                <a:tab pos="3214859" algn="l"/>
                <a:tab pos="4020325" algn="l"/>
                <a:tab pos="4828593" algn="l"/>
                <a:tab pos="5631256" algn="l"/>
                <a:tab pos="6436722" algn="l"/>
                <a:tab pos="7242188" algn="l"/>
                <a:tab pos="8047654" algn="l"/>
                <a:tab pos="8854520" algn="l"/>
              </a:tabLst>
            </a:pPr>
            <a:r>
              <a:rPr lang="en-GB" sz="882" b="1">
                <a:solidFill>
                  <a:srgbClr val="FFFFFF"/>
                </a:solidFill>
                <a:latin typeface="Arial" panose="020B0604020202020204" pitchFamily="34" charset="0"/>
                <a:ea typeface="MS Gothic" charset="0"/>
                <a:cs typeface="Arial" panose="020B0604020202020204" pitchFamily="34" charset="0"/>
              </a:rPr>
              <a:t>9.65.08.</a:t>
            </a:r>
          </a:p>
        </p:txBody>
      </p:sp>
      <p:sp>
        <p:nvSpPr>
          <p:cNvPr id="95237" name="Picture 4"/>
          <p:cNvSpPr>
            <a:spLocks noChangeAspect="1" noChangeArrowheads="1"/>
          </p:cNvSpPr>
          <p:nvPr/>
        </p:nvSpPr>
        <p:spPr bwMode="auto">
          <a:xfrm>
            <a:off x="689162" y="507067"/>
            <a:ext cx="7716651" cy="57808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48" tIns="40272" rIns="80548" bIns="40272"/>
          <a:lstStyle/>
          <a:p>
            <a:pPr defTabSz="397830">
              <a:lnSpc>
                <a:spcPct val="93000"/>
              </a:lnSpc>
              <a:buClr>
                <a:srgbClr val="000000"/>
              </a:buClr>
              <a:buSzPct val="100000"/>
            </a:pPr>
            <a:endParaRPr lang="en-US" sz="2206">
              <a:solidFill>
                <a:srgbClr val="FFFFFF"/>
              </a:solidFill>
              <a:latin typeface="Arial" panose="020B0604020202020204" pitchFamily="34" charset="0"/>
              <a:cs typeface="Arial" panose="020B0604020202020204" pitchFamily="34" charset="0"/>
            </a:endParaRPr>
          </a:p>
        </p:txBody>
      </p:sp>
      <p:sp>
        <p:nvSpPr>
          <p:cNvPr id="95238" name="Text Box 5"/>
          <p:cNvSpPr txBox="1">
            <a:spLocks noChangeArrowheads="1"/>
          </p:cNvSpPr>
          <p:nvPr/>
        </p:nvSpPr>
        <p:spPr bwMode="auto">
          <a:xfrm rot="1320000">
            <a:off x="3374372" y="4426896"/>
            <a:ext cx="2046474" cy="293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a:lnSpc>
                <a:spcPct val="93000"/>
              </a:lnSpc>
              <a:spcBef>
                <a:spcPts val="882"/>
              </a:spcBef>
              <a:buClr>
                <a:srgbClr val="FFFFFF"/>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ar-JO" sz="1412" b="1" dirty="0">
                <a:solidFill>
                  <a:srgbClr val="FFFFFF"/>
                </a:solidFill>
                <a:latin typeface="Arial" panose="020B0604020202020204" pitchFamily="34" charset="0"/>
                <a:ea typeface="MS Gothic" charset="0"/>
                <a:cs typeface="Arial" panose="020B0604020202020204" pitchFamily="34" charset="0"/>
              </a:rPr>
              <a:t>البحر الأبيض المتوسط</a:t>
            </a:r>
            <a:endParaRPr lang="en-GB" sz="1412" b="1" dirty="0">
              <a:solidFill>
                <a:srgbClr val="FFFFFF"/>
              </a:solidFill>
              <a:latin typeface="Arial" panose="020B0604020202020204" pitchFamily="34" charset="0"/>
              <a:ea typeface="MS Gothic" charset="0"/>
              <a:cs typeface="Arial" panose="020B0604020202020204" pitchFamily="34" charset="0"/>
            </a:endParaRPr>
          </a:p>
        </p:txBody>
      </p:sp>
      <p:sp>
        <p:nvSpPr>
          <p:cNvPr id="95239" name="Text Box 6"/>
          <p:cNvSpPr txBox="1">
            <a:spLocks noChangeArrowheads="1"/>
          </p:cNvSpPr>
          <p:nvPr/>
        </p:nvSpPr>
        <p:spPr bwMode="auto">
          <a:xfrm rot="1320000">
            <a:off x="701769" y="1495156"/>
            <a:ext cx="1323694" cy="293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a:lnSpc>
                <a:spcPct val="93000"/>
              </a:lnSpc>
              <a:spcBef>
                <a:spcPts val="882"/>
              </a:spcBef>
              <a:buClr>
                <a:srgbClr val="FFFFFF"/>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ar-JO" sz="1412" b="1" dirty="0">
                <a:solidFill>
                  <a:srgbClr val="FFFFFF"/>
                </a:solidFill>
                <a:latin typeface="Arial" panose="020B0604020202020204" pitchFamily="34" charset="0"/>
                <a:ea typeface="MS Gothic" charset="0"/>
                <a:cs typeface="Arial" panose="020B0604020202020204" pitchFamily="34" charset="0"/>
              </a:rPr>
              <a:t>المحيط الأطلسي</a:t>
            </a:r>
            <a:endParaRPr lang="en-GB" sz="1412" b="1" dirty="0">
              <a:solidFill>
                <a:srgbClr val="FFFFFF"/>
              </a:solidFill>
              <a:latin typeface="Arial" panose="020B0604020202020204" pitchFamily="34" charset="0"/>
              <a:ea typeface="MS Gothic" charset="0"/>
              <a:cs typeface="Arial" panose="020B0604020202020204" pitchFamily="34" charset="0"/>
            </a:endParaRPr>
          </a:p>
        </p:txBody>
      </p:sp>
      <p:sp>
        <p:nvSpPr>
          <p:cNvPr id="95240" name="Rectangle 7"/>
          <p:cNvSpPr>
            <a:spLocks noChangeArrowheads="1"/>
          </p:cNvSpPr>
          <p:nvPr/>
        </p:nvSpPr>
        <p:spPr bwMode="auto">
          <a:xfrm>
            <a:off x="689162" y="495860"/>
            <a:ext cx="7716651" cy="5828460"/>
          </a:xfrm>
          <a:prstGeom prst="rect">
            <a:avLst/>
          </a:prstGeom>
          <a:noFill/>
          <a:ln w="76320">
            <a:solidFill>
              <a:srgbClr val="A50021"/>
            </a:solidFill>
            <a:miter lim="800000"/>
            <a:headEnd/>
            <a:tailEnd/>
          </a:ln>
          <a:extLst>
            <a:ext uri="{909E8E84-426E-40dd-AFC4-6F175D3DCCD1}">
              <a14:hiddenFill xmlns:a14="http://schemas.microsoft.com/office/drawing/2010/main" xmlns="">
                <a:solidFill>
                  <a:srgbClr val="FFFFFF"/>
                </a:solidFill>
              </a14:hiddenFill>
            </a:ext>
          </a:extLst>
        </p:spPr>
        <p:txBody>
          <a:bodyPr wrap="none" lIns="80519" tIns="40258" rIns="80519" bIns="40258" anchor="ctr"/>
          <a:lstStyle/>
          <a:p>
            <a:pPr defTabSz="397830">
              <a:lnSpc>
                <a:spcPct val="93000"/>
              </a:lnSpc>
              <a:buClr>
                <a:srgbClr val="000000"/>
              </a:buClr>
              <a:buSzPct val="100000"/>
            </a:pPr>
            <a:endParaRPr lang="en-US" sz="2206">
              <a:solidFill>
                <a:srgbClr val="FFFFFF"/>
              </a:solidFill>
              <a:latin typeface="Arial" panose="020B0604020202020204" pitchFamily="34" charset="0"/>
              <a:ea typeface="MS Gothic" charset="0"/>
              <a:cs typeface="Arial" panose="020B0604020202020204" pitchFamily="34" charset="0"/>
            </a:endParaRPr>
          </a:p>
        </p:txBody>
      </p:sp>
      <p:sp>
        <p:nvSpPr>
          <p:cNvPr id="95241" name="Text Box 8"/>
          <p:cNvSpPr txBox="1">
            <a:spLocks noChangeArrowheads="1"/>
          </p:cNvSpPr>
          <p:nvPr/>
        </p:nvSpPr>
        <p:spPr bwMode="auto">
          <a:xfrm>
            <a:off x="8597030" y="104215"/>
            <a:ext cx="254902" cy="368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706" tIns="45013" rIns="89706" bIns="45013"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a:lnSpc>
                <a:spcPct val="93000"/>
              </a:lnSpc>
              <a:spcBef>
                <a:spcPts val="1213"/>
              </a:spcBef>
              <a:buClr>
                <a:srgbClr val="FFA27C"/>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en-GB" sz="1941">
                <a:solidFill>
                  <a:srgbClr val="FFA27C"/>
                </a:solidFill>
                <a:latin typeface="Arial" panose="020B0604020202020204" pitchFamily="34" charset="0"/>
                <a:ea typeface="MS Gothic" charset="0"/>
                <a:cs typeface="Arial" panose="020B0604020202020204" pitchFamily="34" charset="0"/>
              </a:rPr>
              <a:t> </a:t>
            </a:r>
          </a:p>
        </p:txBody>
      </p:sp>
      <p:sp>
        <p:nvSpPr>
          <p:cNvPr id="102410" name="Text Box 9"/>
          <p:cNvSpPr txBox="1">
            <a:spLocks noChangeArrowheads="1"/>
          </p:cNvSpPr>
          <p:nvPr/>
        </p:nvSpPr>
        <p:spPr bwMode="auto">
          <a:xfrm>
            <a:off x="2982180" y="3024193"/>
            <a:ext cx="1803776" cy="406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9927">
              <a:lnSpc>
                <a:spcPct val="93000"/>
              </a:lnSpc>
              <a:spcBef>
                <a:spcPts val="1103"/>
              </a:spcBef>
              <a:buClr>
                <a:srgbClr val="FFFFFF"/>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ar-JO" sz="2206" b="1" dirty="0">
                <a:solidFill>
                  <a:srgbClr val="FFFFFF"/>
                </a:solidFill>
                <a:effectLst>
                  <a:glow rad="165100">
                    <a:srgbClr val="000000"/>
                  </a:glow>
                </a:effectLst>
                <a:latin typeface="Arial" panose="020B0604020202020204" pitchFamily="34" charset="0"/>
                <a:ea typeface="MS Gothic" charset="0"/>
                <a:cs typeface="Arial" panose="020B0604020202020204" pitchFamily="34" charset="0"/>
              </a:rPr>
              <a:t>روما</a:t>
            </a:r>
            <a:endParaRPr lang="en-GB" sz="2206" b="1" dirty="0">
              <a:solidFill>
                <a:srgbClr val="FFFFFF"/>
              </a:solidFill>
              <a:effectLst>
                <a:glow rad="165100">
                  <a:srgbClr val="000000"/>
                </a:glow>
              </a:effectLst>
              <a:latin typeface="Arial" panose="020B0604020202020204" pitchFamily="34" charset="0"/>
              <a:ea typeface="MS Gothic" charset="0"/>
              <a:cs typeface="Arial" panose="020B0604020202020204" pitchFamily="34" charset="0"/>
            </a:endParaRPr>
          </a:p>
        </p:txBody>
      </p:sp>
      <p:sp>
        <p:nvSpPr>
          <p:cNvPr id="102411" name="Text Box 10"/>
          <p:cNvSpPr txBox="1">
            <a:spLocks noChangeArrowheads="1"/>
          </p:cNvSpPr>
          <p:nvPr/>
        </p:nvSpPr>
        <p:spPr bwMode="auto">
          <a:xfrm>
            <a:off x="6404165" y="4150386"/>
            <a:ext cx="2819375" cy="406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9927">
              <a:lnSpc>
                <a:spcPct val="93000"/>
              </a:lnSpc>
              <a:spcBef>
                <a:spcPts val="1103"/>
              </a:spcBef>
              <a:buClr>
                <a:srgbClr val="000000"/>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en-GB" sz="2206" b="1" dirty="0">
                <a:solidFill>
                  <a:srgbClr val="000000"/>
                </a:solidFill>
                <a:effectLst>
                  <a:glow rad="165100">
                    <a:srgbClr val="FFFFFF"/>
                  </a:glow>
                </a:effectLst>
                <a:latin typeface="Arial" panose="020B0604020202020204" pitchFamily="34" charset="0"/>
                <a:ea typeface="MS Gothic" charset="0"/>
                <a:cs typeface="Arial" panose="020B0604020202020204" pitchFamily="34" charset="0"/>
              </a:rPr>
              <a:t>•</a:t>
            </a:r>
            <a:r>
              <a:rPr lang="ar-JO" sz="2206" b="1" dirty="0">
                <a:solidFill>
                  <a:srgbClr val="000000"/>
                </a:solidFill>
                <a:effectLst>
                  <a:glow rad="165100">
                    <a:srgbClr val="FFFFFF"/>
                  </a:glow>
                </a:effectLst>
                <a:latin typeface="Arial" panose="020B0604020202020204" pitchFamily="34" charset="0"/>
                <a:ea typeface="MS Gothic" charset="0"/>
                <a:cs typeface="Arial" panose="020B0604020202020204" pitchFamily="34" charset="0"/>
              </a:rPr>
              <a:t>أنطاكية السورية</a:t>
            </a:r>
            <a:endParaRPr lang="en-GB" sz="2206" b="1" dirty="0">
              <a:solidFill>
                <a:srgbClr val="000000"/>
              </a:solidFill>
              <a:effectLst>
                <a:glow rad="165100">
                  <a:srgbClr val="FFFFFF"/>
                </a:glow>
              </a:effectLst>
              <a:latin typeface="Arial" panose="020B0604020202020204" pitchFamily="34" charset="0"/>
              <a:ea typeface="MS Gothic" charset="0"/>
              <a:cs typeface="Arial" panose="020B0604020202020204" pitchFamily="34" charset="0"/>
            </a:endParaRPr>
          </a:p>
        </p:txBody>
      </p:sp>
      <p:sp>
        <p:nvSpPr>
          <p:cNvPr id="102412" name="Text Box 11"/>
          <p:cNvSpPr txBox="1">
            <a:spLocks noChangeArrowheads="1"/>
          </p:cNvSpPr>
          <p:nvPr/>
        </p:nvSpPr>
        <p:spPr bwMode="auto">
          <a:xfrm>
            <a:off x="5923715" y="3501845"/>
            <a:ext cx="3130428" cy="406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9927">
              <a:lnSpc>
                <a:spcPct val="93000"/>
              </a:lnSpc>
              <a:spcBef>
                <a:spcPts val="1103"/>
              </a:spcBef>
              <a:buClr>
                <a:srgbClr val="000000"/>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en-GB" sz="2206" b="1" dirty="0">
                <a:solidFill>
                  <a:srgbClr val="000000"/>
                </a:solidFill>
                <a:effectLst>
                  <a:glow rad="165100">
                    <a:srgbClr val="FFFFFF"/>
                  </a:glow>
                </a:effectLst>
                <a:latin typeface="Arial" panose="020B0604020202020204" pitchFamily="34" charset="0"/>
                <a:ea typeface="MS Gothic" charset="0"/>
                <a:cs typeface="Arial" panose="020B0604020202020204" pitchFamily="34" charset="0"/>
              </a:rPr>
              <a:t>•</a:t>
            </a:r>
            <a:r>
              <a:rPr lang="ar-JO" sz="2206" b="1" dirty="0">
                <a:solidFill>
                  <a:srgbClr val="000000"/>
                </a:solidFill>
                <a:effectLst>
                  <a:glow rad="165100">
                    <a:srgbClr val="FFFFFF"/>
                  </a:glow>
                </a:effectLst>
                <a:latin typeface="Arial" panose="020B0604020202020204" pitchFamily="34" charset="0"/>
                <a:ea typeface="MS Gothic" charset="0"/>
                <a:cs typeface="Arial" panose="020B0604020202020204" pitchFamily="34" charset="0"/>
              </a:rPr>
              <a:t>أنطاكية </a:t>
            </a:r>
            <a:r>
              <a:rPr lang="ar-JO" sz="2206" b="1" dirty="0" err="1">
                <a:solidFill>
                  <a:srgbClr val="000000"/>
                </a:solidFill>
                <a:effectLst>
                  <a:glow rad="165100">
                    <a:srgbClr val="FFFFFF"/>
                  </a:glow>
                </a:effectLst>
                <a:latin typeface="Arial" panose="020B0604020202020204" pitchFamily="34" charset="0"/>
                <a:ea typeface="MS Gothic" charset="0"/>
                <a:cs typeface="Arial" panose="020B0604020202020204" pitchFamily="34" charset="0"/>
              </a:rPr>
              <a:t>بيسيدية</a:t>
            </a:r>
            <a:endParaRPr lang="en-GB" sz="2206" b="1" dirty="0">
              <a:solidFill>
                <a:srgbClr val="000000"/>
              </a:solidFill>
              <a:effectLst>
                <a:glow rad="165100">
                  <a:srgbClr val="FFFFFF"/>
                </a:glow>
              </a:effectLst>
              <a:latin typeface="Arial" panose="020B0604020202020204" pitchFamily="34" charset="0"/>
              <a:ea typeface="MS Gothic" charset="0"/>
              <a:cs typeface="Arial" panose="020B0604020202020204" pitchFamily="34" charset="0"/>
            </a:endParaRPr>
          </a:p>
        </p:txBody>
      </p:sp>
      <p:sp>
        <p:nvSpPr>
          <p:cNvPr id="102413" name="Text Box 12"/>
          <p:cNvSpPr txBox="1">
            <a:spLocks noChangeArrowheads="1"/>
          </p:cNvSpPr>
          <p:nvPr/>
        </p:nvSpPr>
        <p:spPr bwMode="auto">
          <a:xfrm>
            <a:off x="5168714" y="3717558"/>
            <a:ext cx="1680882" cy="406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9927">
              <a:lnSpc>
                <a:spcPct val="93000"/>
              </a:lnSpc>
              <a:spcBef>
                <a:spcPts val="1103"/>
              </a:spcBef>
              <a:buClr>
                <a:srgbClr val="000000"/>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en-GB" sz="2206" b="1" dirty="0">
                <a:solidFill>
                  <a:srgbClr val="000000"/>
                </a:solidFill>
                <a:effectLst>
                  <a:glow rad="165100">
                    <a:srgbClr val="FFFFFF"/>
                  </a:glow>
                </a:effectLst>
                <a:latin typeface="Arial" panose="020B0604020202020204" pitchFamily="34" charset="0"/>
                <a:ea typeface="MS Gothic" charset="0"/>
                <a:cs typeface="Arial" panose="020B0604020202020204" pitchFamily="34" charset="0"/>
              </a:rPr>
              <a:t>•</a:t>
            </a:r>
            <a:r>
              <a:rPr lang="ar-JO" sz="2206" b="1" dirty="0">
                <a:solidFill>
                  <a:srgbClr val="000000"/>
                </a:solidFill>
                <a:effectLst>
                  <a:glow rad="165100">
                    <a:srgbClr val="FFFFFF"/>
                  </a:glow>
                </a:effectLst>
                <a:latin typeface="Arial" panose="020B0604020202020204" pitchFamily="34" charset="0"/>
                <a:ea typeface="MS Gothic" charset="0"/>
                <a:cs typeface="Arial" panose="020B0604020202020204" pitchFamily="34" charset="0"/>
              </a:rPr>
              <a:t>أفسس</a:t>
            </a:r>
            <a:endParaRPr lang="en-GB" sz="2206" b="1" dirty="0">
              <a:solidFill>
                <a:srgbClr val="000000"/>
              </a:solidFill>
              <a:effectLst>
                <a:glow rad="165100">
                  <a:srgbClr val="FFFFFF"/>
                </a:glow>
              </a:effectLst>
              <a:latin typeface="Arial" panose="020B0604020202020204" pitchFamily="34" charset="0"/>
              <a:ea typeface="MS Gothic" charset="0"/>
              <a:cs typeface="Arial" panose="020B0604020202020204" pitchFamily="34" charset="0"/>
            </a:endParaRPr>
          </a:p>
        </p:txBody>
      </p:sp>
      <p:sp>
        <p:nvSpPr>
          <p:cNvPr id="95246" name="Text Box 14"/>
          <p:cNvSpPr txBox="1">
            <a:spLocks noChangeArrowheads="1"/>
          </p:cNvSpPr>
          <p:nvPr/>
        </p:nvSpPr>
        <p:spPr bwMode="auto">
          <a:xfrm>
            <a:off x="4672853" y="3650317"/>
            <a:ext cx="298357" cy="545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58607">
              <a:lnSpc>
                <a:spcPct val="93000"/>
              </a:lnSpc>
              <a:spcBef>
                <a:spcPts val="1985"/>
              </a:spcBef>
              <a:buClr>
                <a:srgbClr val="919191"/>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en-GB" sz="3177" b="1">
                <a:solidFill>
                  <a:srgbClr val="919191"/>
                </a:solidFill>
                <a:latin typeface="Arial" panose="020B0604020202020204" pitchFamily="34" charset="0"/>
                <a:ea typeface="MS Gothic" charset="0"/>
                <a:cs typeface="Arial" panose="020B0604020202020204" pitchFamily="34" charset="0"/>
              </a:rPr>
              <a:t>•</a:t>
            </a:r>
          </a:p>
        </p:txBody>
      </p:sp>
      <p:sp>
        <p:nvSpPr>
          <p:cNvPr id="102416" name="Text Box 15"/>
          <p:cNvSpPr txBox="1">
            <a:spLocks noChangeArrowheads="1"/>
          </p:cNvSpPr>
          <p:nvPr/>
        </p:nvSpPr>
        <p:spPr bwMode="auto">
          <a:xfrm>
            <a:off x="4623828" y="3076022"/>
            <a:ext cx="2171949" cy="406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9927">
              <a:lnSpc>
                <a:spcPct val="93000"/>
              </a:lnSpc>
              <a:spcBef>
                <a:spcPts val="1103"/>
              </a:spcBef>
              <a:buClr>
                <a:srgbClr val="000000"/>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en-GB" sz="2206" b="1" dirty="0">
                <a:solidFill>
                  <a:srgbClr val="000000"/>
                </a:solidFill>
                <a:effectLst>
                  <a:glow rad="165100">
                    <a:srgbClr val="FFFFFF"/>
                  </a:glow>
                </a:effectLst>
                <a:latin typeface="Arial" panose="020B0604020202020204" pitchFamily="34" charset="0"/>
                <a:ea typeface="MS Gothic" charset="0"/>
                <a:cs typeface="Arial" panose="020B0604020202020204" pitchFamily="34" charset="0"/>
              </a:rPr>
              <a:t>•</a:t>
            </a:r>
            <a:r>
              <a:rPr lang="ar-JO" sz="2206" b="1" dirty="0">
                <a:solidFill>
                  <a:srgbClr val="000000"/>
                </a:solidFill>
                <a:effectLst>
                  <a:glow rad="165100">
                    <a:srgbClr val="FFFFFF"/>
                  </a:glow>
                </a:effectLst>
                <a:latin typeface="Arial" panose="020B0604020202020204" pitchFamily="34" charset="0"/>
                <a:ea typeface="MS Gothic" charset="0"/>
                <a:cs typeface="Arial" panose="020B0604020202020204" pitchFamily="34" charset="0"/>
              </a:rPr>
              <a:t>مكدونية</a:t>
            </a:r>
            <a:endParaRPr lang="en-GB" sz="2206" b="1" dirty="0">
              <a:solidFill>
                <a:srgbClr val="000000"/>
              </a:solidFill>
              <a:effectLst>
                <a:glow rad="165100">
                  <a:srgbClr val="FFFFFF"/>
                </a:glow>
              </a:effectLst>
              <a:latin typeface="Arial" panose="020B0604020202020204" pitchFamily="34" charset="0"/>
              <a:ea typeface="MS Gothic" charset="0"/>
              <a:cs typeface="Arial" panose="020B0604020202020204" pitchFamily="34" charset="0"/>
            </a:endParaRPr>
          </a:p>
        </p:txBody>
      </p:sp>
      <p:grpSp>
        <p:nvGrpSpPr>
          <p:cNvPr id="95248" name="Group 16"/>
          <p:cNvGrpSpPr>
            <a:grpSpLocks/>
          </p:cNvGrpSpPr>
          <p:nvPr/>
        </p:nvGrpSpPr>
        <p:grpSpPr bwMode="auto">
          <a:xfrm>
            <a:off x="1077166" y="2241177"/>
            <a:ext cx="7124140" cy="3734361"/>
            <a:chOff x="673" y="1600"/>
            <a:chExt cx="5086" cy="2666"/>
          </a:xfrm>
        </p:grpSpPr>
        <p:sp>
          <p:nvSpPr>
            <p:cNvPr id="102444" name="Text Box 17"/>
            <p:cNvSpPr txBox="1">
              <a:spLocks noChangeArrowheads="1"/>
            </p:cNvSpPr>
            <p:nvPr/>
          </p:nvSpPr>
          <p:spPr bwMode="auto">
            <a:xfrm>
              <a:off x="673" y="2759"/>
              <a:ext cx="1813" cy="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894" tIns="45106" rIns="89894" bIns="45106">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9927">
                <a:lnSpc>
                  <a:spcPct val="93000"/>
                </a:lnSpc>
                <a:spcBef>
                  <a:spcPts val="2217"/>
                </a:spcBef>
                <a:buClr>
                  <a:srgbClr val="0033CC"/>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ar-JO" sz="3530" b="1" dirty="0">
                  <a:solidFill>
                    <a:srgbClr val="0033CC"/>
                  </a:solidFill>
                  <a:effectLst>
                    <a:glow rad="165100">
                      <a:srgbClr val="FFFFFF"/>
                    </a:glow>
                  </a:effectLst>
                  <a:latin typeface="Arial" panose="020B0604020202020204" pitchFamily="34" charset="0"/>
                  <a:ea typeface="MS Gothic" charset="0"/>
                  <a:cs typeface="Arial" panose="020B0604020202020204" pitchFamily="34" charset="0"/>
                </a:rPr>
                <a:t>أفريقيا</a:t>
              </a:r>
              <a:endParaRPr lang="en-GB" sz="3530" b="1" dirty="0">
                <a:solidFill>
                  <a:srgbClr val="0033CC"/>
                </a:solidFill>
                <a:effectLst>
                  <a:glow rad="165100">
                    <a:srgbClr val="FFFFFF"/>
                  </a:glow>
                </a:effectLst>
                <a:latin typeface="Arial" panose="020B0604020202020204" pitchFamily="34" charset="0"/>
                <a:ea typeface="MS Gothic" charset="0"/>
                <a:cs typeface="Arial" panose="020B0604020202020204" pitchFamily="34" charset="0"/>
              </a:endParaRPr>
            </a:p>
          </p:txBody>
        </p:sp>
        <p:sp>
          <p:nvSpPr>
            <p:cNvPr id="102445" name="Text Box 18"/>
            <p:cNvSpPr txBox="1">
              <a:spLocks noChangeArrowheads="1"/>
            </p:cNvSpPr>
            <p:nvPr/>
          </p:nvSpPr>
          <p:spPr bwMode="auto">
            <a:xfrm>
              <a:off x="4656" y="1957"/>
              <a:ext cx="1029" cy="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894" tIns="45106" rIns="89894" bIns="45106">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9927">
                <a:lnSpc>
                  <a:spcPct val="93000"/>
                </a:lnSpc>
                <a:spcBef>
                  <a:spcPts val="2217"/>
                </a:spcBef>
                <a:buClr>
                  <a:srgbClr val="0033CC"/>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ar-JO" sz="3530" b="1" dirty="0">
                  <a:solidFill>
                    <a:srgbClr val="0033CC"/>
                  </a:solidFill>
                  <a:effectLst>
                    <a:glow rad="165100">
                      <a:srgbClr val="FFFFFF"/>
                    </a:glow>
                  </a:effectLst>
                  <a:latin typeface="Arial" panose="020B0604020202020204" pitchFamily="34" charset="0"/>
                  <a:ea typeface="MS Gothic" charset="0"/>
                  <a:cs typeface="Arial" panose="020B0604020202020204" pitchFamily="34" charset="0"/>
                </a:rPr>
                <a:t>آسيا</a:t>
              </a:r>
              <a:endParaRPr lang="en-GB" sz="3530" b="1" dirty="0">
                <a:solidFill>
                  <a:srgbClr val="0033CC"/>
                </a:solidFill>
                <a:effectLst>
                  <a:glow rad="165100">
                    <a:srgbClr val="FFFFFF"/>
                  </a:glow>
                </a:effectLst>
                <a:latin typeface="Arial" panose="020B0604020202020204" pitchFamily="34" charset="0"/>
                <a:ea typeface="MS Gothic" charset="0"/>
                <a:cs typeface="Arial" panose="020B0604020202020204" pitchFamily="34" charset="0"/>
              </a:endParaRPr>
            </a:p>
          </p:txBody>
        </p:sp>
        <p:sp>
          <p:nvSpPr>
            <p:cNvPr id="102446" name="Text Box 19"/>
            <p:cNvSpPr txBox="1">
              <a:spLocks noChangeArrowheads="1"/>
            </p:cNvSpPr>
            <p:nvPr/>
          </p:nvSpPr>
          <p:spPr bwMode="auto">
            <a:xfrm>
              <a:off x="803" y="1600"/>
              <a:ext cx="1998" cy="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894" tIns="45106" rIns="89894" bIns="45106">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9927">
                <a:lnSpc>
                  <a:spcPct val="93000"/>
                </a:lnSpc>
                <a:spcBef>
                  <a:spcPts val="1985"/>
                </a:spcBef>
                <a:buClr>
                  <a:srgbClr val="0033CC"/>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ar-JO" sz="3177" b="1" dirty="0">
                  <a:solidFill>
                    <a:srgbClr val="0033CC"/>
                  </a:solidFill>
                  <a:effectLst>
                    <a:glow rad="165100">
                      <a:srgbClr val="FFFFFF"/>
                    </a:glow>
                  </a:effectLst>
                  <a:latin typeface="Arial" panose="020B0604020202020204" pitchFamily="34" charset="0"/>
                  <a:ea typeface="MS Gothic" charset="0"/>
                  <a:cs typeface="Arial" panose="020B0604020202020204" pitchFamily="34" charset="0"/>
                </a:rPr>
                <a:t>أوروبا</a:t>
              </a:r>
              <a:endParaRPr lang="en-GB" sz="3177" b="1" dirty="0">
                <a:solidFill>
                  <a:srgbClr val="0033CC"/>
                </a:solidFill>
                <a:effectLst>
                  <a:glow rad="165100">
                    <a:srgbClr val="FFFFFF"/>
                  </a:glow>
                </a:effectLst>
                <a:latin typeface="Arial" panose="020B0604020202020204" pitchFamily="34" charset="0"/>
                <a:ea typeface="MS Gothic" charset="0"/>
                <a:cs typeface="Arial" panose="020B0604020202020204" pitchFamily="34" charset="0"/>
              </a:endParaRPr>
            </a:p>
          </p:txBody>
        </p:sp>
        <p:sp>
          <p:nvSpPr>
            <p:cNvPr id="102447" name="Text Box 20"/>
            <p:cNvSpPr txBox="1">
              <a:spLocks noChangeArrowheads="1"/>
            </p:cNvSpPr>
            <p:nvPr/>
          </p:nvSpPr>
          <p:spPr bwMode="auto">
            <a:xfrm>
              <a:off x="4599" y="3922"/>
              <a:ext cx="1160" cy="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894" tIns="45106" rIns="89894" bIns="45106">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9927">
                <a:lnSpc>
                  <a:spcPct val="93000"/>
                </a:lnSpc>
                <a:spcBef>
                  <a:spcPts val="1710"/>
                </a:spcBef>
                <a:buClr>
                  <a:srgbClr val="0033CC"/>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ar-JO" sz="2735" b="1" dirty="0">
                  <a:solidFill>
                    <a:srgbClr val="0033CC"/>
                  </a:solidFill>
                  <a:effectLst>
                    <a:glow rad="165100">
                      <a:srgbClr val="FFFFFF"/>
                    </a:glow>
                  </a:effectLst>
                  <a:latin typeface="Arial" panose="020B0604020202020204" pitchFamily="34" charset="0"/>
                  <a:ea typeface="MS Gothic" charset="0"/>
                  <a:cs typeface="Arial" panose="020B0604020202020204" pitchFamily="34" charset="0"/>
                </a:rPr>
                <a:t>العربية</a:t>
              </a:r>
              <a:endParaRPr lang="en-GB" sz="2735" b="1" dirty="0">
                <a:solidFill>
                  <a:srgbClr val="0033CC"/>
                </a:solidFill>
                <a:effectLst>
                  <a:glow rad="165100">
                    <a:srgbClr val="FFFFFF"/>
                  </a:glow>
                </a:effectLst>
                <a:latin typeface="Arial" panose="020B0604020202020204" pitchFamily="34" charset="0"/>
                <a:ea typeface="MS Gothic" charset="0"/>
                <a:cs typeface="Arial" panose="020B0604020202020204" pitchFamily="34" charset="0"/>
              </a:endParaRPr>
            </a:p>
          </p:txBody>
        </p:sp>
      </p:grpSp>
      <p:sp>
        <p:nvSpPr>
          <p:cNvPr id="102418" name="Text Box 21"/>
          <p:cNvSpPr txBox="1">
            <a:spLocks noChangeArrowheads="1"/>
          </p:cNvSpPr>
          <p:nvPr/>
        </p:nvSpPr>
        <p:spPr bwMode="auto">
          <a:xfrm>
            <a:off x="6404162" y="4668658"/>
            <a:ext cx="2110463" cy="406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9927">
              <a:lnSpc>
                <a:spcPct val="93000"/>
              </a:lnSpc>
              <a:spcBef>
                <a:spcPts val="1103"/>
              </a:spcBef>
              <a:buClr>
                <a:srgbClr val="000000"/>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en-GB" sz="2206" b="1" dirty="0">
                <a:solidFill>
                  <a:srgbClr val="000000"/>
                </a:solidFill>
                <a:effectLst>
                  <a:glow rad="165100">
                    <a:srgbClr val="FFFFFF"/>
                  </a:glow>
                </a:effectLst>
                <a:latin typeface="Arial" panose="020B0604020202020204" pitchFamily="34" charset="0"/>
                <a:ea typeface="MS Gothic" charset="0"/>
                <a:cs typeface="Arial" panose="020B0604020202020204" pitchFamily="34" charset="0"/>
              </a:rPr>
              <a:t>•</a:t>
            </a:r>
            <a:r>
              <a:rPr lang="ar-JO" sz="2206" b="1" dirty="0">
                <a:solidFill>
                  <a:srgbClr val="000000"/>
                </a:solidFill>
                <a:effectLst>
                  <a:glow rad="165100">
                    <a:srgbClr val="FFFFFF"/>
                  </a:glow>
                </a:effectLst>
                <a:latin typeface="Arial" panose="020B0604020202020204" pitchFamily="34" charset="0"/>
                <a:ea typeface="MS Gothic" charset="0"/>
                <a:cs typeface="Arial" panose="020B0604020202020204" pitchFamily="34" charset="0"/>
              </a:rPr>
              <a:t>أورشليم</a:t>
            </a:r>
            <a:endParaRPr lang="en-GB" sz="2206" b="1" dirty="0">
              <a:solidFill>
                <a:srgbClr val="000000"/>
              </a:solidFill>
              <a:effectLst>
                <a:glow rad="165100">
                  <a:srgbClr val="FFFFFF"/>
                </a:glow>
              </a:effectLst>
              <a:latin typeface="Arial" panose="020B0604020202020204" pitchFamily="34" charset="0"/>
              <a:ea typeface="MS Gothic" charset="0"/>
              <a:cs typeface="Arial" panose="020B0604020202020204" pitchFamily="34" charset="0"/>
            </a:endParaRPr>
          </a:p>
        </p:txBody>
      </p:sp>
      <p:grpSp>
        <p:nvGrpSpPr>
          <p:cNvPr id="3" name="Group 22"/>
          <p:cNvGrpSpPr>
            <a:grpSpLocks/>
          </p:cNvGrpSpPr>
          <p:nvPr/>
        </p:nvGrpSpPr>
        <p:grpSpPr bwMode="auto">
          <a:xfrm>
            <a:off x="858651" y="5475475"/>
            <a:ext cx="6155569" cy="1196228"/>
            <a:chOff x="517" y="3909"/>
            <a:chExt cx="4528" cy="854"/>
          </a:xfrm>
        </p:grpSpPr>
        <p:sp>
          <p:nvSpPr>
            <p:cNvPr id="47127" name="Rectangle 23"/>
            <p:cNvSpPr>
              <a:spLocks noChangeArrowheads="1"/>
            </p:cNvSpPr>
            <p:nvPr/>
          </p:nvSpPr>
          <p:spPr bwMode="auto">
            <a:xfrm>
              <a:off x="517" y="3909"/>
              <a:ext cx="4528" cy="854"/>
            </a:xfrm>
            <a:prstGeom prst="rect">
              <a:avLst/>
            </a:prstGeom>
            <a:blipFill dpi="0" rotWithShape="0">
              <a:blip r:embed="rId4"/>
              <a:srcRect/>
              <a:tile tx="0" ty="0" sx="100000" sy="100000" flip="none" algn="tl"/>
            </a:blipFill>
            <a:ln w="76320">
              <a:solidFill>
                <a:srgbClr val="618FFD"/>
              </a:solidFill>
              <a:miter lim="800000"/>
              <a:headEnd/>
              <a:tailEnd/>
            </a:ln>
            <a:effectLst>
              <a:outerShdw blurRad="63500" dist="99193" dir="2381944"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95274" name="Rectangle 24"/>
            <p:cNvSpPr>
              <a:spLocks noChangeArrowheads="1"/>
            </p:cNvSpPr>
            <p:nvPr/>
          </p:nvSpPr>
          <p:spPr bwMode="auto">
            <a:xfrm>
              <a:off x="587" y="3933"/>
              <a:ext cx="4458" cy="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412" tIns="41294" rIns="79412" bIns="41294">
              <a:spAutoFit/>
            </a:bodyPr>
            <a:lstStyle/>
            <a:p>
              <a:pPr algn="ctr" defTabSz="397830">
                <a:lnSpc>
                  <a:spcPct val="93000"/>
                </a:lnSpc>
                <a:buClr>
                  <a:srgbClr val="000000"/>
                </a:buClr>
                <a:buSzPct val="100000"/>
                <a:tabLst>
                  <a:tab pos="0" algn="l"/>
                  <a:tab pos="799863" algn="l"/>
                  <a:tab pos="1603928" algn="l"/>
                  <a:tab pos="2409393" algn="l"/>
                  <a:tab pos="3214859" algn="l"/>
                  <a:tab pos="4020325" algn="l"/>
                  <a:tab pos="4828593" algn="l"/>
                  <a:tab pos="5631256" algn="l"/>
                  <a:tab pos="6436722" algn="l"/>
                  <a:tab pos="7242188" algn="l"/>
                  <a:tab pos="8047654" algn="l"/>
                  <a:tab pos="8854520" algn="l"/>
                </a:tabLst>
              </a:pPr>
              <a:r>
                <a:rPr lang="ar-JO" sz="2206" b="1" dirty="0">
                  <a:solidFill>
                    <a:srgbClr val="000000"/>
                  </a:solidFill>
                  <a:latin typeface="Arial" panose="020B0604020202020204" pitchFamily="34" charset="0"/>
                  <a:ea typeface="MS Gothic" charset="0"/>
                  <a:cs typeface="Arial" panose="020B0604020202020204" pitchFamily="34" charset="0"/>
                </a:rPr>
                <a:t>الأهمية: زرع العديد من الكنائس؛ الدعوة إلى </a:t>
              </a:r>
              <a:r>
                <a:rPr lang="ar-JO" sz="2206" b="1" u="sng" dirty="0">
                  <a:solidFill>
                    <a:srgbClr val="FF0000"/>
                  </a:solidFill>
                  <a:latin typeface="Arial" panose="020B0604020202020204" pitchFamily="34" charset="0"/>
                  <a:ea typeface="MS Gothic" charset="0"/>
                  <a:cs typeface="Arial" panose="020B0604020202020204" pitchFamily="34" charset="0"/>
                </a:rPr>
                <a:t>مكدونية</a:t>
              </a:r>
              <a:r>
                <a:rPr lang="ar-JO" sz="2206" b="1" dirty="0">
                  <a:solidFill>
                    <a:srgbClr val="000000"/>
                  </a:solidFill>
                  <a:latin typeface="Arial" panose="020B0604020202020204" pitchFamily="34" charset="0"/>
                  <a:ea typeface="MS Gothic" charset="0"/>
                  <a:cs typeface="Arial" panose="020B0604020202020204" pitchFamily="34" charset="0"/>
                </a:rPr>
                <a:t>، في الطريق إلى أثينا، "الإله المجهول"؛ آريوس باغوس؛ إقامة طويلة في </a:t>
              </a:r>
              <a:r>
                <a:rPr lang="ar-JO" sz="2206" b="1" u="sng" dirty="0">
                  <a:solidFill>
                    <a:srgbClr val="FF0000"/>
                  </a:solidFill>
                  <a:latin typeface="Arial" panose="020B0604020202020204" pitchFamily="34" charset="0"/>
                  <a:ea typeface="MS Gothic" charset="0"/>
                  <a:cs typeface="Arial" panose="020B0604020202020204" pitchFamily="34" charset="0"/>
                </a:rPr>
                <a:t>كورنثوس</a:t>
              </a:r>
              <a:r>
                <a:rPr lang="ar-JO" sz="2206" b="1" dirty="0">
                  <a:solidFill>
                    <a:srgbClr val="000000"/>
                  </a:solidFill>
                  <a:latin typeface="Arial" panose="020B0604020202020204" pitchFamily="34" charset="0"/>
                  <a:ea typeface="MS Gothic" charset="0"/>
                  <a:cs typeface="Arial" panose="020B0604020202020204" pitchFamily="34" charset="0"/>
                </a:rPr>
                <a:t>.</a:t>
              </a:r>
              <a:endParaRPr lang="en-GB" sz="2206" b="1" dirty="0">
                <a:solidFill>
                  <a:srgbClr val="000000"/>
                </a:solidFill>
                <a:latin typeface="Arial" panose="020B0604020202020204" pitchFamily="34" charset="0"/>
                <a:ea typeface="MS Gothic" charset="0"/>
                <a:cs typeface="Arial" panose="020B0604020202020204" pitchFamily="34" charset="0"/>
              </a:endParaRPr>
            </a:p>
          </p:txBody>
        </p:sp>
      </p:grpSp>
      <p:grpSp>
        <p:nvGrpSpPr>
          <p:cNvPr id="4" name="Group 25"/>
          <p:cNvGrpSpPr>
            <a:grpSpLocks/>
          </p:cNvGrpSpPr>
          <p:nvPr/>
        </p:nvGrpSpPr>
        <p:grpSpPr bwMode="auto">
          <a:xfrm>
            <a:off x="858652" y="4707872"/>
            <a:ext cx="5213537" cy="613522"/>
            <a:chOff x="517" y="3361"/>
            <a:chExt cx="3722" cy="438"/>
          </a:xfrm>
        </p:grpSpPr>
        <p:sp>
          <p:nvSpPr>
            <p:cNvPr id="47130" name="Rectangle 26"/>
            <p:cNvSpPr>
              <a:spLocks noChangeArrowheads="1"/>
            </p:cNvSpPr>
            <p:nvPr/>
          </p:nvSpPr>
          <p:spPr bwMode="auto">
            <a:xfrm>
              <a:off x="517" y="3361"/>
              <a:ext cx="3722" cy="438"/>
            </a:xfrm>
            <a:prstGeom prst="rect">
              <a:avLst/>
            </a:prstGeom>
            <a:blipFill dpi="0" rotWithShape="0">
              <a:blip r:embed="rId4"/>
              <a:srcRect/>
              <a:tile tx="0" ty="0" sx="100000" sy="100000" flip="none" algn="tl"/>
            </a:blipFill>
            <a:ln w="76320">
              <a:solidFill>
                <a:srgbClr val="0067C9"/>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95272" name="Text Box 27"/>
            <p:cNvSpPr txBox="1">
              <a:spLocks noChangeArrowheads="1"/>
            </p:cNvSpPr>
            <p:nvPr/>
          </p:nvSpPr>
          <p:spPr bwMode="auto">
            <a:xfrm>
              <a:off x="547" y="3370"/>
              <a:ext cx="3692" cy="3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412" tIns="41294" rIns="79412" bIns="41294">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a:lnSpc>
                  <a:spcPct val="93000"/>
                </a:lnSpc>
                <a:spcBef>
                  <a:spcPts val="1765"/>
                </a:spcBef>
                <a:buClr>
                  <a:srgbClr val="000000"/>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ar-JO" sz="2824" b="1" dirty="0">
                  <a:solidFill>
                    <a:srgbClr val="000000"/>
                  </a:solidFill>
                  <a:latin typeface="Arial" panose="020B0604020202020204" pitchFamily="34" charset="0"/>
                  <a:ea typeface="MS Gothic" charset="0"/>
                  <a:cs typeface="Arial" panose="020B0604020202020204" pitchFamily="34" charset="0"/>
                </a:rPr>
                <a:t>2. "الزخم </a:t>
              </a:r>
              <a:r>
                <a:rPr lang="ar-JO" sz="2824" b="1" u="sng" dirty="0">
                  <a:solidFill>
                    <a:srgbClr val="FF0000"/>
                  </a:solidFill>
                  <a:latin typeface="Arial" panose="020B0604020202020204" pitchFamily="34" charset="0"/>
                  <a:ea typeface="MS Gothic" charset="0"/>
                  <a:cs typeface="Arial" panose="020B0604020202020204" pitchFamily="34" charset="0"/>
                </a:rPr>
                <a:t>الأوروبي</a:t>
              </a:r>
              <a:r>
                <a:rPr lang="ar-JO" sz="2824" b="1" dirty="0">
                  <a:solidFill>
                    <a:srgbClr val="000000"/>
                  </a:solidFill>
                  <a:latin typeface="Arial" panose="020B0604020202020204" pitchFamily="34" charset="0"/>
                  <a:ea typeface="MS Gothic" charset="0"/>
                  <a:cs typeface="Arial" panose="020B0604020202020204" pitchFamily="34" charset="0"/>
                </a:rPr>
                <a:t>" </a:t>
              </a:r>
              <a:endParaRPr lang="en-GB" sz="2824" b="1" dirty="0">
                <a:solidFill>
                  <a:srgbClr val="000000"/>
                </a:solidFill>
                <a:latin typeface="Arial" panose="020B0604020202020204" pitchFamily="34" charset="0"/>
                <a:ea typeface="MS Gothic" charset="0"/>
                <a:cs typeface="Arial" panose="020B0604020202020204" pitchFamily="34" charset="0"/>
              </a:endParaRPr>
            </a:p>
          </p:txBody>
        </p:sp>
      </p:grpSp>
      <p:sp>
        <p:nvSpPr>
          <p:cNvPr id="47132" name="Text Box 28"/>
          <p:cNvSpPr txBox="1">
            <a:spLocks noChangeArrowheads="1"/>
          </p:cNvSpPr>
          <p:nvPr/>
        </p:nvSpPr>
        <p:spPr bwMode="auto">
          <a:xfrm>
            <a:off x="820831" y="4188199"/>
            <a:ext cx="1666875" cy="318147"/>
          </a:xfrm>
          <a:prstGeom prst="rect">
            <a:avLst/>
          </a:prstGeom>
          <a:solidFill>
            <a:srgbClr val="A7FDFA"/>
          </a:solidFill>
          <a:ln w="9360">
            <a:solidFill>
              <a:srgbClr val="000000"/>
            </a:solidFill>
            <a:miter lim="800000"/>
            <a:headEnd/>
            <a:tailEnd/>
          </a:ln>
          <a:effectLst>
            <a:outerShdw blurRad="63500" dist="71785" dir="2700000" algn="ctr" rotWithShape="0">
              <a:srgbClr val="000000"/>
            </a:outerShdw>
          </a:effectLst>
        </p:spPr>
        <p:txBody>
          <a:bodyPr lIns="89706" tIns="45013" rIns="89706" bIns="45013">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99927">
              <a:lnSpc>
                <a:spcPct val="93000"/>
              </a:lnSpc>
              <a:spcBef>
                <a:spcPts val="993"/>
              </a:spcBef>
              <a:buClr>
                <a:srgbClr val="000000"/>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ar-JO" sz="1588" b="1" dirty="0">
                <a:solidFill>
                  <a:srgbClr val="000000"/>
                </a:solidFill>
                <a:latin typeface="Arial" panose="020B0604020202020204" pitchFamily="34" charset="0"/>
                <a:ea typeface="MS Gothic" charset="0"/>
                <a:cs typeface="Arial" panose="020B0604020202020204" pitchFamily="34" charset="0"/>
              </a:rPr>
              <a:t>أعمال الرسل 15- 18</a:t>
            </a:r>
            <a:endParaRPr lang="en-GB" sz="1588" b="1" dirty="0">
              <a:solidFill>
                <a:srgbClr val="000000"/>
              </a:solidFill>
              <a:latin typeface="Arial" panose="020B0604020202020204" pitchFamily="34" charset="0"/>
              <a:ea typeface="MS Gothic" charset="0"/>
              <a:cs typeface="Arial" panose="020B0604020202020204" pitchFamily="34" charset="0"/>
            </a:endParaRPr>
          </a:p>
        </p:txBody>
      </p:sp>
      <p:pic>
        <p:nvPicPr>
          <p:cNvPr id="47133" name="Picture 29"/>
          <p:cNvPicPr>
            <a:picLocks noChangeAspect="1" noChangeArrowheads="1"/>
          </p:cNvPicPr>
          <p:nvPr/>
        </p:nvPicPr>
        <p:blipFill>
          <a:blip r:embed="rId5"/>
          <a:srcRect/>
          <a:stretch>
            <a:fillRect/>
          </a:stretch>
        </p:blipFill>
        <p:spPr bwMode="auto">
          <a:xfrm>
            <a:off x="4833515" y="626972"/>
            <a:ext cx="3233319" cy="2356319"/>
          </a:xfrm>
          <a:prstGeom prst="rect">
            <a:avLst/>
          </a:prstGeom>
          <a:noFill/>
          <a:ln w="76320">
            <a:solidFill>
              <a:srgbClr val="A50021"/>
            </a:solidFill>
            <a:miter lim="800000"/>
            <a:headEnd/>
            <a:tailEnd/>
          </a:ln>
          <a:effectLst>
            <a:outerShdw blurRad="63500" dist="89605" dir="2700000" algn="ctr" rotWithShape="0">
              <a:srgbClr val="000000"/>
            </a:outerShdw>
          </a:effectLst>
        </p:spPr>
      </p:pic>
      <p:sp>
        <p:nvSpPr>
          <p:cNvPr id="95254" name="Text Box 30"/>
          <p:cNvSpPr txBox="1">
            <a:spLocks noChangeArrowheads="1"/>
          </p:cNvSpPr>
          <p:nvPr/>
        </p:nvSpPr>
        <p:spPr bwMode="auto">
          <a:xfrm>
            <a:off x="8428225" y="6227670"/>
            <a:ext cx="162485" cy="323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19" tIns="40258" rIns="80519" bIns="40258" anchor="ctr"/>
          <a:lstStyle>
            <a:lvl1pPr defTabSz="406400">
              <a:defRPr sz="2500">
                <a:solidFill>
                  <a:schemeClr val="bg1"/>
                </a:solidFill>
                <a:latin typeface="Times New Roman" charset="0"/>
                <a:ea typeface="ＭＳ Ｐゴシック" charset="0"/>
                <a:cs typeface="ＭＳ Ｐゴシック" charset="0"/>
              </a:defRPr>
            </a:lvl1pPr>
            <a:lvl2pPr marL="742950" indent="-285750" defTabSz="406400">
              <a:defRPr sz="2500">
                <a:solidFill>
                  <a:schemeClr val="bg1"/>
                </a:solidFill>
                <a:latin typeface="Times New Roman" charset="0"/>
                <a:ea typeface="ＭＳ Ｐゴシック" charset="0"/>
              </a:defRPr>
            </a:lvl2pPr>
            <a:lvl3pPr marL="1143000" indent="-228600" defTabSz="406400">
              <a:defRPr sz="2500">
                <a:solidFill>
                  <a:schemeClr val="bg1"/>
                </a:solidFill>
                <a:latin typeface="Times New Roman" charset="0"/>
                <a:ea typeface="ＭＳ Ｐゴシック" charset="0"/>
              </a:defRPr>
            </a:lvl3pPr>
            <a:lvl4pPr marL="1600200" indent="-228600" defTabSz="406400">
              <a:defRPr sz="2500">
                <a:solidFill>
                  <a:schemeClr val="bg1"/>
                </a:solidFill>
                <a:latin typeface="Times New Roman" charset="0"/>
                <a:ea typeface="ＭＳ Ｐゴシック" charset="0"/>
              </a:defRPr>
            </a:lvl4pPr>
            <a:lvl5pPr marL="2057400" indent="-228600" defTabSz="406400">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358607">
              <a:lnSpc>
                <a:spcPct val="93000"/>
              </a:lnSpc>
              <a:buClr>
                <a:srgbClr val="000000"/>
              </a:buClr>
              <a:buSzPct val="100000"/>
            </a:pPr>
            <a:endParaRPr lang="en-US" sz="2206">
              <a:solidFill>
                <a:srgbClr val="FFFFFF"/>
              </a:solidFill>
              <a:latin typeface="Arial" panose="020B0604020202020204" pitchFamily="34" charset="0"/>
              <a:ea typeface="MS Gothic" charset="0"/>
              <a:cs typeface="Arial" panose="020B0604020202020204" pitchFamily="34" charset="0"/>
            </a:endParaRPr>
          </a:p>
        </p:txBody>
      </p:sp>
      <p:sp>
        <p:nvSpPr>
          <p:cNvPr id="95255" name="Text Box 32"/>
          <p:cNvSpPr txBox="1">
            <a:spLocks noChangeArrowheads="1"/>
          </p:cNvSpPr>
          <p:nvPr/>
        </p:nvSpPr>
        <p:spPr bwMode="auto">
          <a:xfrm>
            <a:off x="898552" y="6558545"/>
            <a:ext cx="812469" cy="1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49" tIns="41205" rIns="79249" bIns="41205"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a:lnSpc>
                <a:spcPct val="93000"/>
              </a:lnSpc>
              <a:spcBef>
                <a:spcPts val="497"/>
              </a:spcBef>
              <a:buClr>
                <a:srgbClr val="FFFFFF"/>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en-GB" sz="794" b="1">
                <a:solidFill>
                  <a:srgbClr val="FFFFFF"/>
                </a:solidFill>
                <a:latin typeface="Arial" panose="020B0604020202020204" pitchFamily="34" charset="0"/>
                <a:ea typeface="MS Gothic" charset="0"/>
                <a:cs typeface="Arial" panose="020B0604020202020204" pitchFamily="34" charset="0"/>
              </a:rPr>
              <a:t>©2006 TBBMI</a:t>
            </a:r>
          </a:p>
        </p:txBody>
      </p:sp>
      <p:sp>
        <p:nvSpPr>
          <p:cNvPr id="95256" name="Text Box 33"/>
          <p:cNvSpPr txBox="1">
            <a:spLocks noChangeArrowheads="1"/>
          </p:cNvSpPr>
          <p:nvPr/>
        </p:nvSpPr>
        <p:spPr bwMode="auto">
          <a:xfrm>
            <a:off x="8283583" y="6542456"/>
            <a:ext cx="285080" cy="209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49" tIns="41205" rIns="79249" bIns="41205"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a:lnSpc>
                <a:spcPct val="93000"/>
              </a:lnSpc>
              <a:spcBef>
                <a:spcPts val="552"/>
              </a:spcBef>
              <a:buClr>
                <a:srgbClr val="FFFFFF"/>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en-GB" sz="882" b="1">
                <a:solidFill>
                  <a:srgbClr val="FFFFFF"/>
                </a:solidFill>
                <a:latin typeface="Arial" panose="020B0604020202020204" pitchFamily="34" charset="0"/>
                <a:ea typeface="MS Gothic" charset="0"/>
                <a:cs typeface="Arial" panose="020B0604020202020204" pitchFamily="34" charset="0"/>
              </a:rPr>
              <a:t>44</a:t>
            </a:r>
          </a:p>
        </p:txBody>
      </p:sp>
      <p:sp>
        <p:nvSpPr>
          <p:cNvPr id="95257" name="Text Box 34"/>
          <p:cNvSpPr txBox="1">
            <a:spLocks noChangeArrowheads="1"/>
          </p:cNvSpPr>
          <p:nvPr/>
        </p:nvSpPr>
        <p:spPr bwMode="auto">
          <a:xfrm>
            <a:off x="8584857" y="6487721"/>
            <a:ext cx="261036" cy="285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49" tIns="41205" rIns="79249" bIns="41205"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a:lnSpc>
                <a:spcPct val="93000"/>
              </a:lnSpc>
              <a:spcBef>
                <a:spcPts val="882"/>
              </a:spcBef>
              <a:buClr>
                <a:srgbClr val="FFFFFF"/>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en-GB" sz="1412" b="1">
                <a:solidFill>
                  <a:srgbClr val="FFFFFF"/>
                </a:solidFill>
                <a:latin typeface="Arial" panose="020B0604020202020204" pitchFamily="34" charset="0"/>
                <a:ea typeface="MS Gothic" charset="0"/>
                <a:cs typeface="Arial" panose="020B0604020202020204" pitchFamily="34" charset="0"/>
              </a:rPr>
              <a:t>5</a:t>
            </a:r>
          </a:p>
        </p:txBody>
      </p:sp>
      <p:grpSp>
        <p:nvGrpSpPr>
          <p:cNvPr id="5" name="Group 35"/>
          <p:cNvGrpSpPr>
            <a:grpSpLocks/>
          </p:cNvGrpSpPr>
          <p:nvPr/>
        </p:nvGrpSpPr>
        <p:grpSpPr bwMode="auto">
          <a:xfrm>
            <a:off x="1077166" y="705916"/>
            <a:ext cx="3604092" cy="2384051"/>
            <a:chOff x="575" y="939"/>
            <a:chExt cx="2573" cy="1703"/>
          </a:xfrm>
        </p:grpSpPr>
        <p:sp>
          <p:nvSpPr>
            <p:cNvPr id="95269" name="AutoShape 36"/>
            <p:cNvSpPr>
              <a:spLocks noChangeArrowheads="1"/>
            </p:cNvSpPr>
            <p:nvPr/>
          </p:nvSpPr>
          <p:spPr bwMode="auto">
            <a:xfrm flipH="1">
              <a:off x="622" y="939"/>
              <a:ext cx="2459" cy="1703"/>
            </a:xfrm>
            <a:prstGeom prst="roundRect">
              <a:avLst>
                <a:gd name="adj" fmla="val 16667"/>
              </a:avLst>
            </a:prstGeom>
            <a:gradFill rotWithShape="0">
              <a:gsLst>
                <a:gs pos="0">
                  <a:srgbClr val="000000"/>
                </a:gs>
                <a:gs pos="50000">
                  <a:srgbClr val="2828FF"/>
                </a:gs>
                <a:gs pos="100000">
                  <a:srgbClr val="000000"/>
                </a:gs>
              </a:gsLst>
              <a:lin ang="5400000" scaled="1"/>
            </a:gradFill>
            <a:ln w="76320">
              <a:solidFill>
                <a:srgbClr val="FC0128"/>
              </a:solidFill>
              <a:miter lim="800000"/>
              <a:headEnd/>
              <a:tailEnd/>
            </a:ln>
          </p:spPr>
          <p:txBody>
            <a:bodyPr wrap="none" anchor="ctr"/>
            <a:lstStyle/>
            <a:p>
              <a:pPr defTabSz="397830">
                <a:lnSpc>
                  <a:spcPct val="93000"/>
                </a:lnSpc>
                <a:buClr>
                  <a:srgbClr val="000000"/>
                </a:buClr>
                <a:buSzPct val="100000"/>
              </a:pPr>
              <a:endParaRPr lang="en-US" sz="2206">
                <a:solidFill>
                  <a:srgbClr val="FFFFFF"/>
                </a:solidFill>
                <a:latin typeface="Arial" panose="020B0604020202020204" pitchFamily="34" charset="0"/>
                <a:ea typeface="MS Gothic" charset="0"/>
                <a:cs typeface="Arial" panose="020B0604020202020204" pitchFamily="34" charset="0"/>
              </a:endParaRPr>
            </a:p>
          </p:txBody>
        </p:sp>
        <p:sp>
          <p:nvSpPr>
            <p:cNvPr id="95270" name="Text Box 37"/>
            <p:cNvSpPr txBox="1">
              <a:spLocks noChangeArrowheads="1"/>
            </p:cNvSpPr>
            <p:nvPr/>
          </p:nvSpPr>
          <p:spPr bwMode="auto">
            <a:xfrm>
              <a:off x="575" y="1116"/>
              <a:ext cx="2573" cy="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412" tIns="41294" rIns="79412" bIns="41294">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rtl="1">
                <a:lnSpc>
                  <a:spcPct val="93000"/>
                </a:lnSpc>
                <a:spcBef>
                  <a:spcPts val="3640"/>
                </a:spcBef>
                <a:buClr>
                  <a:srgbClr val="FFEA18"/>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ar-JO" sz="5824" b="1" dirty="0">
                  <a:solidFill>
                    <a:srgbClr val="FFEA18"/>
                  </a:solidFill>
                  <a:latin typeface="Arial" panose="020B0604020202020204" pitchFamily="34" charset="0"/>
                  <a:ea typeface="MS Gothic" charset="0"/>
                  <a:cs typeface="Arial" panose="020B0604020202020204" pitchFamily="34" charset="0"/>
                </a:rPr>
                <a:t>49 – 52 </a:t>
              </a:r>
              <a:br>
                <a:rPr lang="en-US" sz="5824" b="1" dirty="0">
                  <a:solidFill>
                    <a:srgbClr val="FFEA18"/>
                  </a:solidFill>
                  <a:latin typeface="Arial" panose="020B0604020202020204" pitchFamily="34" charset="0"/>
                  <a:ea typeface="MS Gothic" charset="0"/>
                  <a:cs typeface="Arial" panose="020B0604020202020204" pitchFamily="34" charset="0"/>
                </a:rPr>
              </a:br>
              <a:r>
                <a:rPr lang="ar-JO" sz="5824" b="1" dirty="0">
                  <a:solidFill>
                    <a:srgbClr val="FFEA18"/>
                  </a:solidFill>
                  <a:latin typeface="Arial" panose="020B0604020202020204" pitchFamily="34" charset="0"/>
                  <a:ea typeface="MS Gothic" charset="0"/>
                  <a:cs typeface="Arial" panose="020B0604020202020204" pitchFamily="34" charset="0"/>
                </a:rPr>
                <a:t>ب. م</a:t>
              </a:r>
            </a:p>
          </p:txBody>
        </p:sp>
      </p:grpSp>
      <p:sp>
        <p:nvSpPr>
          <p:cNvPr id="47142" name="AutoShape 38"/>
          <p:cNvSpPr>
            <a:spLocks noChangeArrowheads="1"/>
          </p:cNvSpPr>
          <p:nvPr/>
        </p:nvSpPr>
        <p:spPr bwMode="auto">
          <a:xfrm>
            <a:off x="5045448" y="1390931"/>
            <a:ext cx="2808475" cy="1009930"/>
          </a:xfrm>
          <a:prstGeom prst="roundRect">
            <a:avLst>
              <a:gd name="adj" fmla="val 16667"/>
            </a:avLst>
          </a:prstGeom>
          <a:noFill/>
          <a:ln w="57240">
            <a:solidFill>
              <a:srgbClr val="FFEA18"/>
            </a:solidFill>
            <a:miter lim="800000"/>
            <a:headEnd/>
            <a:tailEnd/>
          </a:ln>
          <a:effectLst>
            <a:outerShdw blurRad="63500" dist="53966"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47143" name="AutoShape 39"/>
          <p:cNvSpPr>
            <a:spLocks noChangeArrowheads="1"/>
          </p:cNvSpPr>
          <p:nvPr/>
        </p:nvSpPr>
        <p:spPr bwMode="auto">
          <a:xfrm rot="5400000">
            <a:off x="6514121" y="3786888"/>
            <a:ext cx="609319" cy="400610"/>
          </a:xfrm>
          <a:prstGeom prst="leftArrow">
            <a:avLst>
              <a:gd name="adj1" fmla="val 50000"/>
              <a:gd name="adj2" fmla="val 38024"/>
            </a:avLst>
          </a:prstGeom>
          <a:solidFill>
            <a:srgbClr val="FFEA18"/>
          </a:solidFill>
          <a:ln w="38160">
            <a:solidFill>
              <a:srgbClr val="FC0128"/>
            </a:solidFill>
            <a:miter lim="800000"/>
            <a:headEnd/>
            <a:tailEnd/>
          </a:ln>
          <a:effectLst>
            <a:outerShdw blurRad="63500" dist="7178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47144" name="AutoShape 40"/>
          <p:cNvSpPr>
            <a:spLocks noChangeArrowheads="1"/>
          </p:cNvSpPr>
          <p:nvPr/>
        </p:nvSpPr>
        <p:spPr bwMode="auto">
          <a:xfrm rot="1200000">
            <a:off x="5415243" y="3140449"/>
            <a:ext cx="609320" cy="399210"/>
          </a:xfrm>
          <a:prstGeom prst="leftArrow">
            <a:avLst>
              <a:gd name="adj1" fmla="val 50000"/>
              <a:gd name="adj2" fmla="val 38025"/>
            </a:avLst>
          </a:prstGeom>
          <a:solidFill>
            <a:srgbClr val="FFEA18"/>
          </a:solidFill>
          <a:ln w="38160">
            <a:solidFill>
              <a:srgbClr val="FC0128"/>
            </a:solidFill>
            <a:miter lim="800000"/>
            <a:headEnd/>
            <a:tailEnd/>
          </a:ln>
          <a:effectLst>
            <a:outerShdw blurRad="63500" dist="7178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47145" name="AutoShape 41"/>
          <p:cNvSpPr>
            <a:spLocks noChangeArrowheads="1"/>
          </p:cNvSpPr>
          <p:nvPr/>
        </p:nvSpPr>
        <p:spPr bwMode="auto">
          <a:xfrm rot="15180000">
            <a:off x="4782811" y="3642613"/>
            <a:ext cx="609320" cy="400610"/>
          </a:xfrm>
          <a:prstGeom prst="leftArrow">
            <a:avLst>
              <a:gd name="adj1" fmla="val 50000"/>
              <a:gd name="adj2" fmla="val 38025"/>
            </a:avLst>
          </a:prstGeom>
          <a:solidFill>
            <a:srgbClr val="FFEA18"/>
          </a:solidFill>
          <a:ln w="38160">
            <a:solidFill>
              <a:srgbClr val="FC0128"/>
            </a:solidFill>
            <a:miter lim="800000"/>
            <a:headEnd/>
            <a:tailEnd/>
          </a:ln>
          <a:effectLst>
            <a:outerShdw blurRad="63500" dist="7178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47146" name="AutoShape 42"/>
          <p:cNvSpPr>
            <a:spLocks noChangeArrowheads="1"/>
          </p:cNvSpPr>
          <p:nvPr/>
        </p:nvSpPr>
        <p:spPr bwMode="auto">
          <a:xfrm rot="11640000">
            <a:off x="4866155" y="4385703"/>
            <a:ext cx="607919" cy="400610"/>
          </a:xfrm>
          <a:prstGeom prst="leftArrow">
            <a:avLst>
              <a:gd name="adj1" fmla="val 50000"/>
              <a:gd name="adj2" fmla="val 38024"/>
            </a:avLst>
          </a:prstGeom>
          <a:solidFill>
            <a:srgbClr val="FFEA18"/>
          </a:solidFill>
          <a:ln w="38160">
            <a:solidFill>
              <a:srgbClr val="FC0128"/>
            </a:solidFill>
            <a:miter lim="800000"/>
            <a:headEnd/>
            <a:tailEnd/>
          </a:ln>
          <a:effectLst>
            <a:outerShdw blurRad="63500" dist="7178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47147" name="AutoShape 43"/>
          <p:cNvSpPr>
            <a:spLocks noChangeArrowheads="1"/>
          </p:cNvSpPr>
          <p:nvPr/>
        </p:nvSpPr>
        <p:spPr bwMode="auto">
          <a:xfrm rot="11640000">
            <a:off x="5789240" y="4675655"/>
            <a:ext cx="609319" cy="400610"/>
          </a:xfrm>
          <a:prstGeom prst="leftArrow">
            <a:avLst>
              <a:gd name="adj1" fmla="val 50000"/>
              <a:gd name="adj2" fmla="val 38024"/>
            </a:avLst>
          </a:prstGeom>
          <a:solidFill>
            <a:srgbClr val="FFEA18"/>
          </a:solidFill>
          <a:ln w="38160">
            <a:solidFill>
              <a:srgbClr val="FC0128"/>
            </a:solidFill>
            <a:miter lim="800000"/>
            <a:headEnd/>
            <a:tailEnd/>
          </a:ln>
          <a:effectLst>
            <a:outerShdw blurRad="63500" dist="7178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47149" name="Text Box 45"/>
          <p:cNvSpPr txBox="1">
            <a:spLocks noChangeArrowheads="1"/>
          </p:cNvSpPr>
          <p:nvPr/>
        </p:nvSpPr>
        <p:spPr bwMode="auto">
          <a:xfrm>
            <a:off x="4826146" y="2603026"/>
            <a:ext cx="3396783" cy="398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49" tIns="41205" rIns="79249" bIns="41205">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a:lnSpc>
                <a:spcPct val="93000"/>
              </a:lnSpc>
              <a:spcBef>
                <a:spcPts val="1103"/>
              </a:spcBef>
              <a:buClr>
                <a:srgbClr val="FFEA18"/>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ar-JO" sz="2206" b="1" dirty="0">
                <a:solidFill>
                  <a:srgbClr val="FFEA18"/>
                </a:solidFill>
                <a:effectLst>
                  <a:glow rad="101600">
                    <a:srgbClr val="000000"/>
                  </a:glow>
                </a:effectLst>
                <a:latin typeface="Arial" panose="020B0604020202020204" pitchFamily="34" charset="0"/>
                <a:ea typeface="MS Gothic" charset="0"/>
                <a:cs typeface="Arial" panose="020B0604020202020204" pitchFamily="34" charset="0"/>
              </a:rPr>
              <a:t>أثينا القديمة</a:t>
            </a:r>
            <a:endParaRPr lang="en-GB" sz="2206" b="1" dirty="0">
              <a:solidFill>
                <a:srgbClr val="FFEA18"/>
              </a:solidFill>
              <a:effectLst>
                <a:glow rad="101600">
                  <a:srgbClr val="000000"/>
                </a:glow>
              </a:effectLst>
              <a:latin typeface="Arial" panose="020B0604020202020204" pitchFamily="34" charset="0"/>
              <a:ea typeface="MS Gothic" charset="0"/>
              <a:cs typeface="Arial" panose="020B0604020202020204" pitchFamily="34" charset="0"/>
            </a:endParaRPr>
          </a:p>
        </p:txBody>
      </p:sp>
      <p:sp>
        <p:nvSpPr>
          <p:cNvPr id="95266" name="Title 1"/>
          <p:cNvSpPr>
            <a:spLocks noGrp="1"/>
          </p:cNvSpPr>
          <p:nvPr>
            <p:ph type="title" idx="4294967295"/>
          </p:nvPr>
        </p:nvSpPr>
        <p:spPr bwMode="auto">
          <a:xfrm>
            <a:off x="578504" y="-603717"/>
            <a:ext cx="7986993" cy="57710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9" tIns="44870" rIns="89739" bIns="44870"/>
          <a:lstStyle/>
          <a:p>
            <a:r>
              <a:rPr lang="ar-JO" sz="2824" b="1" dirty="0">
                <a:latin typeface="Arial" panose="020B0604020202020204" pitchFamily="34" charset="0"/>
                <a:cs typeface="Arial" panose="020B0604020202020204" pitchFamily="34" charset="0"/>
              </a:rPr>
              <a:t>2. "الزخم</a:t>
            </a:r>
            <a:r>
              <a:rPr lang="ar-JO" sz="2824" b="1" u="sng" dirty="0">
                <a:solidFill>
                  <a:srgbClr val="FF0000"/>
                </a:solidFill>
                <a:latin typeface="Arial" panose="020B0604020202020204" pitchFamily="34" charset="0"/>
                <a:cs typeface="Arial" panose="020B0604020202020204" pitchFamily="34" charset="0"/>
              </a:rPr>
              <a:t> </a:t>
            </a:r>
            <a:r>
              <a:rPr lang="ar-JO" sz="2824" b="1" i="1" u="sng" dirty="0">
                <a:solidFill>
                  <a:srgbClr val="FF0000"/>
                </a:solidFill>
                <a:latin typeface="Arial" panose="020B0604020202020204" pitchFamily="34" charset="0"/>
                <a:cs typeface="Arial" panose="020B0604020202020204" pitchFamily="34" charset="0"/>
              </a:rPr>
              <a:t>الأوروبي</a:t>
            </a:r>
            <a:r>
              <a:rPr lang="ar-JO" sz="2824" b="1"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6" name="Freeform 5"/>
          <p:cNvSpPr/>
          <p:nvPr/>
        </p:nvSpPr>
        <p:spPr>
          <a:xfrm>
            <a:off x="4706471" y="3210485"/>
            <a:ext cx="1902199" cy="1641662"/>
          </a:xfrm>
          <a:custGeom>
            <a:avLst/>
            <a:gdLst>
              <a:gd name="connsiteX0" fmla="*/ 2108206 w 2156227"/>
              <a:gd name="connsiteY0" fmla="*/ 1250950 h 1860550"/>
              <a:gd name="connsiteX1" fmla="*/ 2120906 w 2156227"/>
              <a:gd name="connsiteY1" fmla="*/ 1143000 h 1860550"/>
              <a:gd name="connsiteX2" fmla="*/ 2127256 w 2156227"/>
              <a:gd name="connsiteY2" fmla="*/ 1104900 h 1860550"/>
              <a:gd name="connsiteX3" fmla="*/ 2120906 w 2156227"/>
              <a:gd name="connsiteY3" fmla="*/ 863600 h 1860550"/>
              <a:gd name="connsiteX4" fmla="*/ 2108206 w 2156227"/>
              <a:gd name="connsiteY4" fmla="*/ 831850 h 1860550"/>
              <a:gd name="connsiteX5" fmla="*/ 2089156 w 2156227"/>
              <a:gd name="connsiteY5" fmla="*/ 768350 h 1860550"/>
              <a:gd name="connsiteX6" fmla="*/ 2070106 w 2156227"/>
              <a:gd name="connsiteY6" fmla="*/ 742950 h 1860550"/>
              <a:gd name="connsiteX7" fmla="*/ 2038356 w 2156227"/>
              <a:gd name="connsiteY7" fmla="*/ 692150 h 1860550"/>
              <a:gd name="connsiteX8" fmla="*/ 2025656 w 2156227"/>
              <a:gd name="connsiteY8" fmla="*/ 673100 h 1860550"/>
              <a:gd name="connsiteX9" fmla="*/ 2006606 w 2156227"/>
              <a:gd name="connsiteY9" fmla="*/ 666750 h 1860550"/>
              <a:gd name="connsiteX10" fmla="*/ 1987556 w 2156227"/>
              <a:gd name="connsiteY10" fmla="*/ 654050 h 1860550"/>
              <a:gd name="connsiteX11" fmla="*/ 1955806 w 2156227"/>
              <a:gd name="connsiteY11" fmla="*/ 647700 h 1860550"/>
              <a:gd name="connsiteX12" fmla="*/ 1911356 w 2156227"/>
              <a:gd name="connsiteY12" fmla="*/ 628650 h 1860550"/>
              <a:gd name="connsiteX13" fmla="*/ 1866906 w 2156227"/>
              <a:gd name="connsiteY13" fmla="*/ 603250 h 1860550"/>
              <a:gd name="connsiteX14" fmla="*/ 1828806 w 2156227"/>
              <a:gd name="connsiteY14" fmla="*/ 590550 h 1860550"/>
              <a:gd name="connsiteX15" fmla="*/ 1809756 w 2156227"/>
              <a:gd name="connsiteY15" fmla="*/ 584200 h 1860550"/>
              <a:gd name="connsiteX16" fmla="*/ 1619256 w 2156227"/>
              <a:gd name="connsiteY16" fmla="*/ 577850 h 1860550"/>
              <a:gd name="connsiteX17" fmla="*/ 1568456 w 2156227"/>
              <a:gd name="connsiteY17" fmla="*/ 565150 h 1860550"/>
              <a:gd name="connsiteX18" fmla="*/ 1549406 w 2156227"/>
              <a:gd name="connsiteY18" fmla="*/ 552450 h 1860550"/>
              <a:gd name="connsiteX19" fmla="*/ 1524006 w 2156227"/>
              <a:gd name="connsiteY19" fmla="*/ 539750 h 1860550"/>
              <a:gd name="connsiteX20" fmla="*/ 1504956 w 2156227"/>
              <a:gd name="connsiteY20" fmla="*/ 520700 h 1860550"/>
              <a:gd name="connsiteX21" fmla="*/ 1447806 w 2156227"/>
              <a:gd name="connsiteY21" fmla="*/ 482600 h 1860550"/>
              <a:gd name="connsiteX22" fmla="*/ 1409706 w 2156227"/>
              <a:gd name="connsiteY22" fmla="*/ 463550 h 1860550"/>
              <a:gd name="connsiteX23" fmla="*/ 1358906 w 2156227"/>
              <a:gd name="connsiteY23" fmla="*/ 425450 h 1860550"/>
              <a:gd name="connsiteX24" fmla="*/ 1320806 w 2156227"/>
              <a:gd name="connsiteY24" fmla="*/ 412750 h 1860550"/>
              <a:gd name="connsiteX25" fmla="*/ 1301756 w 2156227"/>
              <a:gd name="connsiteY25" fmla="*/ 406400 h 1860550"/>
              <a:gd name="connsiteX26" fmla="*/ 1238256 w 2156227"/>
              <a:gd name="connsiteY26" fmla="*/ 368300 h 1860550"/>
              <a:gd name="connsiteX27" fmla="*/ 1206506 w 2156227"/>
              <a:gd name="connsiteY27" fmla="*/ 361950 h 1860550"/>
              <a:gd name="connsiteX28" fmla="*/ 1181106 w 2156227"/>
              <a:gd name="connsiteY28" fmla="*/ 355600 h 1860550"/>
              <a:gd name="connsiteX29" fmla="*/ 1130306 w 2156227"/>
              <a:gd name="connsiteY29" fmla="*/ 336550 h 1860550"/>
              <a:gd name="connsiteX30" fmla="*/ 1098556 w 2156227"/>
              <a:gd name="connsiteY30" fmla="*/ 330200 h 1860550"/>
              <a:gd name="connsiteX31" fmla="*/ 1041406 w 2156227"/>
              <a:gd name="connsiteY31" fmla="*/ 317500 h 1860550"/>
              <a:gd name="connsiteX32" fmla="*/ 1003306 w 2156227"/>
              <a:gd name="connsiteY32" fmla="*/ 311150 h 1860550"/>
              <a:gd name="connsiteX33" fmla="*/ 965206 w 2156227"/>
              <a:gd name="connsiteY33" fmla="*/ 298450 h 1860550"/>
              <a:gd name="connsiteX34" fmla="*/ 920756 w 2156227"/>
              <a:gd name="connsiteY34" fmla="*/ 285750 h 1860550"/>
              <a:gd name="connsiteX35" fmla="*/ 901706 w 2156227"/>
              <a:gd name="connsiteY35" fmla="*/ 279400 h 1860550"/>
              <a:gd name="connsiteX36" fmla="*/ 876306 w 2156227"/>
              <a:gd name="connsiteY36" fmla="*/ 273050 h 1860550"/>
              <a:gd name="connsiteX37" fmla="*/ 857256 w 2156227"/>
              <a:gd name="connsiteY37" fmla="*/ 260350 h 1860550"/>
              <a:gd name="connsiteX38" fmla="*/ 838206 w 2156227"/>
              <a:gd name="connsiteY38" fmla="*/ 254000 h 1860550"/>
              <a:gd name="connsiteX39" fmla="*/ 806456 w 2156227"/>
              <a:gd name="connsiteY39" fmla="*/ 241300 h 1860550"/>
              <a:gd name="connsiteX40" fmla="*/ 787406 w 2156227"/>
              <a:gd name="connsiteY40" fmla="*/ 228600 h 1860550"/>
              <a:gd name="connsiteX41" fmla="*/ 762006 w 2156227"/>
              <a:gd name="connsiteY41" fmla="*/ 222250 h 1860550"/>
              <a:gd name="connsiteX42" fmla="*/ 736606 w 2156227"/>
              <a:gd name="connsiteY42" fmla="*/ 209550 h 1860550"/>
              <a:gd name="connsiteX43" fmla="*/ 628656 w 2156227"/>
              <a:gd name="connsiteY43" fmla="*/ 196850 h 1860550"/>
              <a:gd name="connsiteX44" fmla="*/ 596906 w 2156227"/>
              <a:gd name="connsiteY44" fmla="*/ 184150 h 1860550"/>
              <a:gd name="connsiteX45" fmla="*/ 565156 w 2156227"/>
              <a:gd name="connsiteY45" fmla="*/ 177800 h 1860550"/>
              <a:gd name="connsiteX46" fmla="*/ 488956 w 2156227"/>
              <a:gd name="connsiteY46" fmla="*/ 165100 h 1860550"/>
              <a:gd name="connsiteX47" fmla="*/ 438156 w 2156227"/>
              <a:gd name="connsiteY47" fmla="*/ 146050 h 1860550"/>
              <a:gd name="connsiteX48" fmla="*/ 412756 w 2156227"/>
              <a:gd name="connsiteY48" fmla="*/ 133350 h 1860550"/>
              <a:gd name="connsiteX49" fmla="*/ 374656 w 2156227"/>
              <a:gd name="connsiteY49" fmla="*/ 120650 h 1860550"/>
              <a:gd name="connsiteX50" fmla="*/ 323856 w 2156227"/>
              <a:gd name="connsiteY50" fmla="*/ 95250 h 1860550"/>
              <a:gd name="connsiteX51" fmla="*/ 285756 w 2156227"/>
              <a:gd name="connsiteY51" fmla="*/ 50800 h 1860550"/>
              <a:gd name="connsiteX52" fmla="*/ 247656 w 2156227"/>
              <a:gd name="connsiteY52" fmla="*/ 19050 h 1860550"/>
              <a:gd name="connsiteX53" fmla="*/ 171456 w 2156227"/>
              <a:gd name="connsiteY53" fmla="*/ 0 h 1860550"/>
              <a:gd name="connsiteX54" fmla="*/ 133356 w 2156227"/>
              <a:gd name="connsiteY54" fmla="*/ 12700 h 1860550"/>
              <a:gd name="connsiteX55" fmla="*/ 88906 w 2156227"/>
              <a:gd name="connsiteY55" fmla="*/ 76200 h 1860550"/>
              <a:gd name="connsiteX56" fmla="*/ 69856 w 2156227"/>
              <a:gd name="connsiteY56" fmla="*/ 101600 h 1860550"/>
              <a:gd name="connsiteX57" fmla="*/ 44456 w 2156227"/>
              <a:gd name="connsiteY57" fmla="*/ 139700 h 1860550"/>
              <a:gd name="connsiteX58" fmla="*/ 31756 w 2156227"/>
              <a:gd name="connsiteY58" fmla="*/ 165100 h 1860550"/>
              <a:gd name="connsiteX59" fmla="*/ 6356 w 2156227"/>
              <a:gd name="connsiteY59" fmla="*/ 203200 h 1860550"/>
              <a:gd name="connsiteX60" fmla="*/ 6 w 2156227"/>
              <a:gd name="connsiteY60" fmla="*/ 260350 h 1860550"/>
              <a:gd name="connsiteX61" fmla="*/ 12706 w 2156227"/>
              <a:gd name="connsiteY61" fmla="*/ 425450 h 1860550"/>
              <a:gd name="connsiteX62" fmla="*/ 31756 w 2156227"/>
              <a:gd name="connsiteY62" fmla="*/ 463550 h 1860550"/>
              <a:gd name="connsiteX63" fmla="*/ 44456 w 2156227"/>
              <a:gd name="connsiteY63" fmla="*/ 508000 h 1860550"/>
              <a:gd name="connsiteX64" fmla="*/ 50806 w 2156227"/>
              <a:gd name="connsiteY64" fmla="*/ 571500 h 1860550"/>
              <a:gd name="connsiteX65" fmla="*/ 57156 w 2156227"/>
              <a:gd name="connsiteY65" fmla="*/ 590550 h 1860550"/>
              <a:gd name="connsiteX66" fmla="*/ 69856 w 2156227"/>
              <a:gd name="connsiteY66" fmla="*/ 654050 h 1860550"/>
              <a:gd name="connsiteX67" fmla="*/ 82556 w 2156227"/>
              <a:gd name="connsiteY67" fmla="*/ 692150 h 1860550"/>
              <a:gd name="connsiteX68" fmla="*/ 127006 w 2156227"/>
              <a:gd name="connsiteY68" fmla="*/ 749300 h 1860550"/>
              <a:gd name="connsiteX69" fmla="*/ 158756 w 2156227"/>
              <a:gd name="connsiteY69" fmla="*/ 806450 h 1860550"/>
              <a:gd name="connsiteX70" fmla="*/ 171456 w 2156227"/>
              <a:gd name="connsiteY70" fmla="*/ 825500 h 1860550"/>
              <a:gd name="connsiteX71" fmla="*/ 184156 w 2156227"/>
              <a:gd name="connsiteY71" fmla="*/ 869950 h 1860550"/>
              <a:gd name="connsiteX72" fmla="*/ 203206 w 2156227"/>
              <a:gd name="connsiteY72" fmla="*/ 990600 h 1860550"/>
              <a:gd name="connsiteX73" fmla="*/ 222256 w 2156227"/>
              <a:gd name="connsiteY73" fmla="*/ 1009650 h 1860550"/>
              <a:gd name="connsiteX74" fmla="*/ 241306 w 2156227"/>
              <a:gd name="connsiteY74" fmla="*/ 1047750 h 1860550"/>
              <a:gd name="connsiteX75" fmla="*/ 260356 w 2156227"/>
              <a:gd name="connsiteY75" fmla="*/ 1060450 h 1860550"/>
              <a:gd name="connsiteX76" fmla="*/ 273056 w 2156227"/>
              <a:gd name="connsiteY76" fmla="*/ 1085850 h 1860550"/>
              <a:gd name="connsiteX77" fmla="*/ 323856 w 2156227"/>
              <a:gd name="connsiteY77" fmla="*/ 1111250 h 1860550"/>
              <a:gd name="connsiteX78" fmla="*/ 355606 w 2156227"/>
              <a:gd name="connsiteY78" fmla="*/ 1136650 h 1860550"/>
              <a:gd name="connsiteX79" fmla="*/ 368306 w 2156227"/>
              <a:gd name="connsiteY79" fmla="*/ 1155700 h 1860550"/>
              <a:gd name="connsiteX80" fmla="*/ 387356 w 2156227"/>
              <a:gd name="connsiteY80" fmla="*/ 1168400 h 1860550"/>
              <a:gd name="connsiteX81" fmla="*/ 406406 w 2156227"/>
              <a:gd name="connsiteY81" fmla="*/ 1187450 h 1860550"/>
              <a:gd name="connsiteX82" fmla="*/ 425456 w 2156227"/>
              <a:gd name="connsiteY82" fmla="*/ 1193800 h 1860550"/>
              <a:gd name="connsiteX83" fmla="*/ 457206 w 2156227"/>
              <a:gd name="connsiteY83" fmla="*/ 1206500 h 1860550"/>
              <a:gd name="connsiteX84" fmla="*/ 476256 w 2156227"/>
              <a:gd name="connsiteY84" fmla="*/ 1225550 h 1860550"/>
              <a:gd name="connsiteX85" fmla="*/ 495306 w 2156227"/>
              <a:gd name="connsiteY85" fmla="*/ 1231900 h 1860550"/>
              <a:gd name="connsiteX86" fmla="*/ 539756 w 2156227"/>
              <a:gd name="connsiteY86" fmla="*/ 1270000 h 1860550"/>
              <a:gd name="connsiteX87" fmla="*/ 571506 w 2156227"/>
              <a:gd name="connsiteY87" fmla="*/ 1295400 h 1860550"/>
              <a:gd name="connsiteX88" fmla="*/ 590556 w 2156227"/>
              <a:gd name="connsiteY88" fmla="*/ 1314450 h 1860550"/>
              <a:gd name="connsiteX89" fmla="*/ 622306 w 2156227"/>
              <a:gd name="connsiteY89" fmla="*/ 1320800 h 1860550"/>
              <a:gd name="connsiteX90" fmla="*/ 647706 w 2156227"/>
              <a:gd name="connsiteY90" fmla="*/ 1327150 h 1860550"/>
              <a:gd name="connsiteX91" fmla="*/ 673106 w 2156227"/>
              <a:gd name="connsiteY91" fmla="*/ 1339850 h 1860550"/>
              <a:gd name="connsiteX92" fmla="*/ 704856 w 2156227"/>
              <a:gd name="connsiteY92" fmla="*/ 1352550 h 1860550"/>
              <a:gd name="connsiteX93" fmla="*/ 781056 w 2156227"/>
              <a:gd name="connsiteY93" fmla="*/ 1371600 h 1860550"/>
              <a:gd name="connsiteX94" fmla="*/ 800106 w 2156227"/>
              <a:gd name="connsiteY94" fmla="*/ 1384300 h 1860550"/>
              <a:gd name="connsiteX95" fmla="*/ 844556 w 2156227"/>
              <a:gd name="connsiteY95" fmla="*/ 1403350 h 1860550"/>
              <a:gd name="connsiteX96" fmla="*/ 863606 w 2156227"/>
              <a:gd name="connsiteY96" fmla="*/ 1422400 h 1860550"/>
              <a:gd name="connsiteX97" fmla="*/ 901706 w 2156227"/>
              <a:gd name="connsiteY97" fmla="*/ 1441450 h 1860550"/>
              <a:gd name="connsiteX98" fmla="*/ 933456 w 2156227"/>
              <a:gd name="connsiteY98" fmla="*/ 1460500 h 1860550"/>
              <a:gd name="connsiteX99" fmla="*/ 971556 w 2156227"/>
              <a:gd name="connsiteY99" fmla="*/ 1466850 h 1860550"/>
              <a:gd name="connsiteX100" fmla="*/ 1009656 w 2156227"/>
              <a:gd name="connsiteY100" fmla="*/ 1479550 h 1860550"/>
              <a:gd name="connsiteX101" fmla="*/ 1041406 w 2156227"/>
              <a:gd name="connsiteY101" fmla="*/ 1492250 h 1860550"/>
              <a:gd name="connsiteX102" fmla="*/ 1079506 w 2156227"/>
              <a:gd name="connsiteY102" fmla="*/ 1511300 h 1860550"/>
              <a:gd name="connsiteX103" fmla="*/ 1111256 w 2156227"/>
              <a:gd name="connsiteY103" fmla="*/ 1517650 h 1860550"/>
              <a:gd name="connsiteX104" fmla="*/ 1136656 w 2156227"/>
              <a:gd name="connsiteY104" fmla="*/ 1524000 h 1860550"/>
              <a:gd name="connsiteX105" fmla="*/ 1244606 w 2156227"/>
              <a:gd name="connsiteY105" fmla="*/ 1536700 h 1860550"/>
              <a:gd name="connsiteX106" fmla="*/ 1263656 w 2156227"/>
              <a:gd name="connsiteY106" fmla="*/ 1543050 h 1860550"/>
              <a:gd name="connsiteX107" fmla="*/ 1282706 w 2156227"/>
              <a:gd name="connsiteY107" fmla="*/ 1555750 h 1860550"/>
              <a:gd name="connsiteX108" fmla="*/ 1346206 w 2156227"/>
              <a:gd name="connsiteY108" fmla="*/ 1568450 h 1860550"/>
              <a:gd name="connsiteX109" fmla="*/ 1397006 w 2156227"/>
              <a:gd name="connsiteY109" fmla="*/ 1593850 h 1860550"/>
              <a:gd name="connsiteX110" fmla="*/ 1422406 w 2156227"/>
              <a:gd name="connsiteY110" fmla="*/ 1612900 h 1860550"/>
              <a:gd name="connsiteX111" fmla="*/ 1441456 w 2156227"/>
              <a:gd name="connsiteY111" fmla="*/ 1619250 h 1860550"/>
              <a:gd name="connsiteX112" fmla="*/ 1466856 w 2156227"/>
              <a:gd name="connsiteY112" fmla="*/ 1631950 h 1860550"/>
              <a:gd name="connsiteX113" fmla="*/ 1504956 w 2156227"/>
              <a:gd name="connsiteY113" fmla="*/ 1644650 h 1860550"/>
              <a:gd name="connsiteX114" fmla="*/ 1555756 w 2156227"/>
              <a:gd name="connsiteY114" fmla="*/ 1657350 h 1860550"/>
              <a:gd name="connsiteX115" fmla="*/ 1612906 w 2156227"/>
              <a:gd name="connsiteY115" fmla="*/ 1689100 h 1860550"/>
              <a:gd name="connsiteX116" fmla="*/ 1657356 w 2156227"/>
              <a:gd name="connsiteY116" fmla="*/ 1695450 h 1860550"/>
              <a:gd name="connsiteX117" fmla="*/ 1682756 w 2156227"/>
              <a:gd name="connsiteY117" fmla="*/ 1701800 h 1860550"/>
              <a:gd name="connsiteX118" fmla="*/ 1714506 w 2156227"/>
              <a:gd name="connsiteY118" fmla="*/ 1708150 h 1860550"/>
              <a:gd name="connsiteX119" fmla="*/ 1733556 w 2156227"/>
              <a:gd name="connsiteY119" fmla="*/ 1714500 h 1860550"/>
              <a:gd name="connsiteX120" fmla="*/ 1771656 w 2156227"/>
              <a:gd name="connsiteY120" fmla="*/ 1739900 h 1860550"/>
              <a:gd name="connsiteX121" fmla="*/ 1809756 w 2156227"/>
              <a:gd name="connsiteY121" fmla="*/ 1746250 h 1860550"/>
              <a:gd name="connsiteX122" fmla="*/ 1835156 w 2156227"/>
              <a:gd name="connsiteY122" fmla="*/ 1758950 h 1860550"/>
              <a:gd name="connsiteX123" fmla="*/ 1854206 w 2156227"/>
              <a:gd name="connsiteY123" fmla="*/ 1765300 h 1860550"/>
              <a:gd name="connsiteX124" fmla="*/ 1905006 w 2156227"/>
              <a:gd name="connsiteY124" fmla="*/ 1803400 h 1860550"/>
              <a:gd name="connsiteX125" fmla="*/ 1943106 w 2156227"/>
              <a:gd name="connsiteY125" fmla="*/ 1835150 h 1860550"/>
              <a:gd name="connsiteX126" fmla="*/ 1962156 w 2156227"/>
              <a:gd name="connsiteY126" fmla="*/ 1841500 h 1860550"/>
              <a:gd name="connsiteX127" fmla="*/ 1981206 w 2156227"/>
              <a:gd name="connsiteY127" fmla="*/ 1854200 h 1860550"/>
              <a:gd name="connsiteX128" fmla="*/ 2133606 w 2156227"/>
              <a:gd name="connsiteY128" fmla="*/ 1860550 h 1860550"/>
              <a:gd name="connsiteX129" fmla="*/ 2146306 w 2156227"/>
              <a:gd name="connsiteY129" fmla="*/ 1670050 h 1860550"/>
              <a:gd name="connsiteX130" fmla="*/ 2133606 w 2156227"/>
              <a:gd name="connsiteY130" fmla="*/ 1416050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2156227" h="1860550">
                <a:moveTo>
                  <a:pt x="2108206" y="1250950"/>
                </a:moveTo>
                <a:cubicBezTo>
                  <a:pt x="2112439" y="1214967"/>
                  <a:pt x="2116220" y="1178927"/>
                  <a:pt x="2120906" y="1143000"/>
                </a:cubicBezTo>
                <a:cubicBezTo>
                  <a:pt x="2122571" y="1130233"/>
                  <a:pt x="2127256" y="1117775"/>
                  <a:pt x="2127256" y="1104900"/>
                </a:cubicBezTo>
                <a:cubicBezTo>
                  <a:pt x="2127256" y="1024439"/>
                  <a:pt x="2126506" y="943866"/>
                  <a:pt x="2120906" y="863600"/>
                </a:cubicBezTo>
                <a:cubicBezTo>
                  <a:pt x="2120113" y="852229"/>
                  <a:pt x="2111811" y="842664"/>
                  <a:pt x="2108206" y="831850"/>
                </a:cubicBezTo>
                <a:cubicBezTo>
                  <a:pt x="2102930" y="816021"/>
                  <a:pt x="2097989" y="780127"/>
                  <a:pt x="2089156" y="768350"/>
                </a:cubicBezTo>
                <a:cubicBezTo>
                  <a:pt x="2082806" y="759883"/>
                  <a:pt x="2075715" y="751925"/>
                  <a:pt x="2070106" y="742950"/>
                </a:cubicBezTo>
                <a:cubicBezTo>
                  <a:pt x="2010434" y="647475"/>
                  <a:pt x="2110310" y="792886"/>
                  <a:pt x="2038356" y="692150"/>
                </a:cubicBezTo>
                <a:cubicBezTo>
                  <a:pt x="2033920" y="685940"/>
                  <a:pt x="2031615" y="677868"/>
                  <a:pt x="2025656" y="673100"/>
                </a:cubicBezTo>
                <a:cubicBezTo>
                  <a:pt x="2020429" y="668919"/>
                  <a:pt x="2012593" y="669743"/>
                  <a:pt x="2006606" y="666750"/>
                </a:cubicBezTo>
                <a:cubicBezTo>
                  <a:pt x="1999780" y="663337"/>
                  <a:pt x="1994702" y="656730"/>
                  <a:pt x="1987556" y="654050"/>
                </a:cubicBezTo>
                <a:cubicBezTo>
                  <a:pt x="1977450" y="650260"/>
                  <a:pt x="1966277" y="650318"/>
                  <a:pt x="1955806" y="647700"/>
                </a:cubicBezTo>
                <a:cubicBezTo>
                  <a:pt x="1939975" y="643742"/>
                  <a:pt x="1925491" y="636727"/>
                  <a:pt x="1911356" y="628650"/>
                </a:cubicBezTo>
                <a:cubicBezTo>
                  <a:pt x="1884627" y="613376"/>
                  <a:pt x="1898888" y="616043"/>
                  <a:pt x="1866906" y="603250"/>
                </a:cubicBezTo>
                <a:cubicBezTo>
                  <a:pt x="1854477" y="598278"/>
                  <a:pt x="1841506" y="594783"/>
                  <a:pt x="1828806" y="590550"/>
                </a:cubicBezTo>
                <a:cubicBezTo>
                  <a:pt x="1822456" y="588433"/>
                  <a:pt x="1816446" y="584423"/>
                  <a:pt x="1809756" y="584200"/>
                </a:cubicBezTo>
                <a:lnTo>
                  <a:pt x="1619256" y="577850"/>
                </a:lnTo>
                <a:cubicBezTo>
                  <a:pt x="1607180" y="575435"/>
                  <a:pt x="1581473" y="571659"/>
                  <a:pt x="1568456" y="565150"/>
                </a:cubicBezTo>
                <a:cubicBezTo>
                  <a:pt x="1561630" y="561737"/>
                  <a:pt x="1556032" y="556236"/>
                  <a:pt x="1549406" y="552450"/>
                </a:cubicBezTo>
                <a:cubicBezTo>
                  <a:pt x="1541187" y="547754"/>
                  <a:pt x="1531709" y="545252"/>
                  <a:pt x="1524006" y="539750"/>
                </a:cubicBezTo>
                <a:cubicBezTo>
                  <a:pt x="1516698" y="534530"/>
                  <a:pt x="1512140" y="526088"/>
                  <a:pt x="1504956" y="520700"/>
                </a:cubicBezTo>
                <a:cubicBezTo>
                  <a:pt x="1486640" y="506963"/>
                  <a:pt x="1468284" y="492839"/>
                  <a:pt x="1447806" y="482600"/>
                </a:cubicBezTo>
                <a:cubicBezTo>
                  <a:pt x="1435106" y="476250"/>
                  <a:pt x="1421520" y="471426"/>
                  <a:pt x="1409706" y="463550"/>
                </a:cubicBezTo>
                <a:cubicBezTo>
                  <a:pt x="1357962" y="429054"/>
                  <a:pt x="1431296" y="458354"/>
                  <a:pt x="1358906" y="425450"/>
                </a:cubicBezTo>
                <a:cubicBezTo>
                  <a:pt x="1346719" y="419910"/>
                  <a:pt x="1333506" y="416983"/>
                  <a:pt x="1320806" y="412750"/>
                </a:cubicBezTo>
                <a:cubicBezTo>
                  <a:pt x="1314456" y="410633"/>
                  <a:pt x="1307325" y="410113"/>
                  <a:pt x="1301756" y="406400"/>
                </a:cubicBezTo>
                <a:cubicBezTo>
                  <a:pt x="1287265" y="396739"/>
                  <a:pt x="1257782" y="374809"/>
                  <a:pt x="1238256" y="368300"/>
                </a:cubicBezTo>
                <a:cubicBezTo>
                  <a:pt x="1228017" y="364887"/>
                  <a:pt x="1217042" y="364291"/>
                  <a:pt x="1206506" y="361950"/>
                </a:cubicBezTo>
                <a:cubicBezTo>
                  <a:pt x="1197987" y="360057"/>
                  <a:pt x="1189385" y="358360"/>
                  <a:pt x="1181106" y="355600"/>
                </a:cubicBezTo>
                <a:cubicBezTo>
                  <a:pt x="1163625" y="349773"/>
                  <a:pt x="1148141" y="341009"/>
                  <a:pt x="1130306" y="336550"/>
                </a:cubicBezTo>
                <a:cubicBezTo>
                  <a:pt x="1119835" y="333932"/>
                  <a:pt x="1109092" y="332541"/>
                  <a:pt x="1098556" y="330200"/>
                </a:cubicBezTo>
                <a:cubicBezTo>
                  <a:pt x="1052691" y="320008"/>
                  <a:pt x="1094073" y="327076"/>
                  <a:pt x="1041406" y="317500"/>
                </a:cubicBezTo>
                <a:cubicBezTo>
                  <a:pt x="1028738" y="315197"/>
                  <a:pt x="1015797" y="314273"/>
                  <a:pt x="1003306" y="311150"/>
                </a:cubicBezTo>
                <a:cubicBezTo>
                  <a:pt x="990319" y="307903"/>
                  <a:pt x="978078" y="302128"/>
                  <a:pt x="965206" y="298450"/>
                </a:cubicBezTo>
                <a:lnTo>
                  <a:pt x="920756" y="285750"/>
                </a:lnTo>
                <a:cubicBezTo>
                  <a:pt x="914345" y="283827"/>
                  <a:pt x="908142" y="281239"/>
                  <a:pt x="901706" y="279400"/>
                </a:cubicBezTo>
                <a:cubicBezTo>
                  <a:pt x="893315" y="277002"/>
                  <a:pt x="884773" y="275167"/>
                  <a:pt x="876306" y="273050"/>
                </a:cubicBezTo>
                <a:cubicBezTo>
                  <a:pt x="869956" y="268817"/>
                  <a:pt x="864082" y="263763"/>
                  <a:pt x="857256" y="260350"/>
                </a:cubicBezTo>
                <a:cubicBezTo>
                  <a:pt x="851269" y="257357"/>
                  <a:pt x="844473" y="256350"/>
                  <a:pt x="838206" y="254000"/>
                </a:cubicBezTo>
                <a:cubicBezTo>
                  <a:pt x="827533" y="249998"/>
                  <a:pt x="816651" y="246398"/>
                  <a:pt x="806456" y="241300"/>
                </a:cubicBezTo>
                <a:cubicBezTo>
                  <a:pt x="799630" y="237887"/>
                  <a:pt x="794421" y="231606"/>
                  <a:pt x="787406" y="228600"/>
                </a:cubicBezTo>
                <a:cubicBezTo>
                  <a:pt x="779384" y="225162"/>
                  <a:pt x="770178" y="225314"/>
                  <a:pt x="762006" y="222250"/>
                </a:cubicBezTo>
                <a:cubicBezTo>
                  <a:pt x="753143" y="218926"/>
                  <a:pt x="745673" y="212270"/>
                  <a:pt x="736606" y="209550"/>
                </a:cubicBezTo>
                <a:cubicBezTo>
                  <a:pt x="714446" y="202902"/>
                  <a:pt x="640508" y="197927"/>
                  <a:pt x="628656" y="196850"/>
                </a:cubicBezTo>
                <a:cubicBezTo>
                  <a:pt x="618073" y="192617"/>
                  <a:pt x="607824" y="187425"/>
                  <a:pt x="596906" y="184150"/>
                </a:cubicBezTo>
                <a:cubicBezTo>
                  <a:pt x="586568" y="181049"/>
                  <a:pt x="575692" y="180141"/>
                  <a:pt x="565156" y="177800"/>
                </a:cubicBezTo>
                <a:cubicBezTo>
                  <a:pt x="511213" y="165813"/>
                  <a:pt x="571856" y="175462"/>
                  <a:pt x="488956" y="165100"/>
                </a:cubicBezTo>
                <a:cubicBezTo>
                  <a:pt x="468010" y="158118"/>
                  <a:pt x="460935" y="156174"/>
                  <a:pt x="438156" y="146050"/>
                </a:cubicBezTo>
                <a:cubicBezTo>
                  <a:pt x="429506" y="142205"/>
                  <a:pt x="421545" y="136866"/>
                  <a:pt x="412756" y="133350"/>
                </a:cubicBezTo>
                <a:cubicBezTo>
                  <a:pt x="400327" y="128378"/>
                  <a:pt x="386135" y="127538"/>
                  <a:pt x="374656" y="120650"/>
                </a:cubicBezTo>
                <a:cubicBezTo>
                  <a:pt x="337166" y="98156"/>
                  <a:pt x="354615" y="105503"/>
                  <a:pt x="323856" y="95250"/>
                </a:cubicBezTo>
                <a:cubicBezTo>
                  <a:pt x="303658" y="54854"/>
                  <a:pt x="321820" y="81712"/>
                  <a:pt x="285756" y="50800"/>
                </a:cubicBezTo>
                <a:cubicBezTo>
                  <a:pt x="269652" y="36996"/>
                  <a:pt x="267088" y="27687"/>
                  <a:pt x="247656" y="19050"/>
                </a:cubicBezTo>
                <a:cubicBezTo>
                  <a:pt x="217467" y="5633"/>
                  <a:pt x="203404" y="5325"/>
                  <a:pt x="171456" y="0"/>
                </a:cubicBezTo>
                <a:cubicBezTo>
                  <a:pt x="158756" y="4233"/>
                  <a:pt x="143193" y="3620"/>
                  <a:pt x="133356" y="12700"/>
                </a:cubicBezTo>
                <a:cubicBezTo>
                  <a:pt x="114371" y="30225"/>
                  <a:pt x="104408" y="55530"/>
                  <a:pt x="88906" y="76200"/>
                </a:cubicBezTo>
                <a:cubicBezTo>
                  <a:pt x="82556" y="84667"/>
                  <a:pt x="75925" y="92930"/>
                  <a:pt x="69856" y="101600"/>
                </a:cubicBezTo>
                <a:cubicBezTo>
                  <a:pt x="61103" y="114104"/>
                  <a:pt x="51282" y="126048"/>
                  <a:pt x="44456" y="139700"/>
                </a:cubicBezTo>
                <a:cubicBezTo>
                  <a:pt x="40223" y="148167"/>
                  <a:pt x="36626" y="156983"/>
                  <a:pt x="31756" y="165100"/>
                </a:cubicBezTo>
                <a:cubicBezTo>
                  <a:pt x="23903" y="178188"/>
                  <a:pt x="6356" y="203200"/>
                  <a:pt x="6356" y="203200"/>
                </a:cubicBezTo>
                <a:cubicBezTo>
                  <a:pt x="4239" y="222250"/>
                  <a:pt x="6" y="241183"/>
                  <a:pt x="6" y="260350"/>
                </a:cubicBezTo>
                <a:cubicBezTo>
                  <a:pt x="6" y="314862"/>
                  <a:pt x="-707" y="371799"/>
                  <a:pt x="12706" y="425450"/>
                </a:cubicBezTo>
                <a:cubicBezTo>
                  <a:pt x="20686" y="457372"/>
                  <a:pt x="16236" y="432510"/>
                  <a:pt x="31756" y="463550"/>
                </a:cubicBezTo>
                <a:cubicBezTo>
                  <a:pt x="36311" y="472660"/>
                  <a:pt x="42421" y="499862"/>
                  <a:pt x="44456" y="508000"/>
                </a:cubicBezTo>
                <a:cubicBezTo>
                  <a:pt x="46573" y="529167"/>
                  <a:pt x="47571" y="550475"/>
                  <a:pt x="50806" y="571500"/>
                </a:cubicBezTo>
                <a:cubicBezTo>
                  <a:pt x="51824" y="578116"/>
                  <a:pt x="55704" y="584016"/>
                  <a:pt x="57156" y="590550"/>
                </a:cubicBezTo>
                <a:cubicBezTo>
                  <a:pt x="66964" y="634686"/>
                  <a:pt x="59012" y="617903"/>
                  <a:pt x="69856" y="654050"/>
                </a:cubicBezTo>
                <a:cubicBezTo>
                  <a:pt x="73703" y="666872"/>
                  <a:pt x="75130" y="681011"/>
                  <a:pt x="82556" y="692150"/>
                </a:cubicBezTo>
                <a:cubicBezTo>
                  <a:pt x="112937" y="737722"/>
                  <a:pt x="97163" y="719457"/>
                  <a:pt x="127006" y="749300"/>
                </a:cubicBezTo>
                <a:cubicBezTo>
                  <a:pt x="138183" y="782830"/>
                  <a:pt x="129643" y="762781"/>
                  <a:pt x="158756" y="806450"/>
                </a:cubicBezTo>
                <a:cubicBezTo>
                  <a:pt x="162989" y="812800"/>
                  <a:pt x="169043" y="818260"/>
                  <a:pt x="171456" y="825500"/>
                </a:cubicBezTo>
                <a:cubicBezTo>
                  <a:pt x="180566" y="852829"/>
                  <a:pt x="176183" y="838056"/>
                  <a:pt x="184156" y="869950"/>
                </a:cubicBezTo>
                <a:cubicBezTo>
                  <a:pt x="184171" y="870139"/>
                  <a:pt x="185350" y="972744"/>
                  <a:pt x="203206" y="990600"/>
                </a:cubicBezTo>
                <a:lnTo>
                  <a:pt x="222256" y="1009650"/>
                </a:lnTo>
                <a:cubicBezTo>
                  <a:pt x="227421" y="1025144"/>
                  <a:pt x="228996" y="1035440"/>
                  <a:pt x="241306" y="1047750"/>
                </a:cubicBezTo>
                <a:cubicBezTo>
                  <a:pt x="246702" y="1053146"/>
                  <a:pt x="254006" y="1056217"/>
                  <a:pt x="260356" y="1060450"/>
                </a:cubicBezTo>
                <a:cubicBezTo>
                  <a:pt x="264589" y="1068917"/>
                  <a:pt x="266996" y="1078578"/>
                  <a:pt x="273056" y="1085850"/>
                </a:cubicBezTo>
                <a:cubicBezTo>
                  <a:pt x="282567" y="1097264"/>
                  <a:pt x="313432" y="1107080"/>
                  <a:pt x="323856" y="1111250"/>
                </a:cubicBezTo>
                <a:cubicBezTo>
                  <a:pt x="360252" y="1165845"/>
                  <a:pt x="311789" y="1101597"/>
                  <a:pt x="355606" y="1136650"/>
                </a:cubicBezTo>
                <a:cubicBezTo>
                  <a:pt x="361565" y="1141418"/>
                  <a:pt x="362910" y="1150304"/>
                  <a:pt x="368306" y="1155700"/>
                </a:cubicBezTo>
                <a:cubicBezTo>
                  <a:pt x="373702" y="1161096"/>
                  <a:pt x="381493" y="1163514"/>
                  <a:pt x="387356" y="1168400"/>
                </a:cubicBezTo>
                <a:cubicBezTo>
                  <a:pt x="394255" y="1174149"/>
                  <a:pt x="398934" y="1182469"/>
                  <a:pt x="406406" y="1187450"/>
                </a:cubicBezTo>
                <a:cubicBezTo>
                  <a:pt x="411975" y="1191163"/>
                  <a:pt x="419189" y="1191450"/>
                  <a:pt x="425456" y="1193800"/>
                </a:cubicBezTo>
                <a:cubicBezTo>
                  <a:pt x="436129" y="1197802"/>
                  <a:pt x="446623" y="1202267"/>
                  <a:pt x="457206" y="1206500"/>
                </a:cubicBezTo>
                <a:cubicBezTo>
                  <a:pt x="463556" y="1212850"/>
                  <a:pt x="468784" y="1220569"/>
                  <a:pt x="476256" y="1225550"/>
                </a:cubicBezTo>
                <a:cubicBezTo>
                  <a:pt x="481825" y="1229263"/>
                  <a:pt x="490164" y="1227615"/>
                  <a:pt x="495306" y="1231900"/>
                </a:cubicBezTo>
                <a:cubicBezTo>
                  <a:pt x="557130" y="1283420"/>
                  <a:pt x="471712" y="1235978"/>
                  <a:pt x="539756" y="1270000"/>
                </a:cubicBezTo>
                <a:cubicBezTo>
                  <a:pt x="568159" y="1312605"/>
                  <a:pt x="534700" y="1270863"/>
                  <a:pt x="571506" y="1295400"/>
                </a:cubicBezTo>
                <a:cubicBezTo>
                  <a:pt x="578978" y="1300381"/>
                  <a:pt x="582524" y="1310434"/>
                  <a:pt x="590556" y="1314450"/>
                </a:cubicBezTo>
                <a:cubicBezTo>
                  <a:pt x="600209" y="1319277"/>
                  <a:pt x="611770" y="1318459"/>
                  <a:pt x="622306" y="1320800"/>
                </a:cubicBezTo>
                <a:cubicBezTo>
                  <a:pt x="630825" y="1322693"/>
                  <a:pt x="639534" y="1324086"/>
                  <a:pt x="647706" y="1327150"/>
                </a:cubicBezTo>
                <a:cubicBezTo>
                  <a:pt x="656569" y="1330474"/>
                  <a:pt x="664456" y="1336005"/>
                  <a:pt x="673106" y="1339850"/>
                </a:cubicBezTo>
                <a:cubicBezTo>
                  <a:pt x="683522" y="1344479"/>
                  <a:pt x="694144" y="1348655"/>
                  <a:pt x="704856" y="1352550"/>
                </a:cubicBezTo>
                <a:cubicBezTo>
                  <a:pt x="747430" y="1368031"/>
                  <a:pt x="737196" y="1364290"/>
                  <a:pt x="781056" y="1371600"/>
                </a:cubicBezTo>
                <a:cubicBezTo>
                  <a:pt x="787406" y="1375833"/>
                  <a:pt x="793280" y="1380887"/>
                  <a:pt x="800106" y="1384300"/>
                </a:cubicBezTo>
                <a:cubicBezTo>
                  <a:pt x="827744" y="1398119"/>
                  <a:pt x="813724" y="1381327"/>
                  <a:pt x="844556" y="1403350"/>
                </a:cubicBezTo>
                <a:cubicBezTo>
                  <a:pt x="851864" y="1408570"/>
                  <a:pt x="856707" y="1416651"/>
                  <a:pt x="863606" y="1422400"/>
                </a:cubicBezTo>
                <a:cubicBezTo>
                  <a:pt x="890903" y="1445148"/>
                  <a:pt x="873067" y="1427131"/>
                  <a:pt x="901706" y="1441450"/>
                </a:cubicBezTo>
                <a:cubicBezTo>
                  <a:pt x="912745" y="1446970"/>
                  <a:pt x="921857" y="1456282"/>
                  <a:pt x="933456" y="1460500"/>
                </a:cubicBezTo>
                <a:cubicBezTo>
                  <a:pt x="945556" y="1464900"/>
                  <a:pt x="959065" y="1463727"/>
                  <a:pt x="971556" y="1466850"/>
                </a:cubicBezTo>
                <a:cubicBezTo>
                  <a:pt x="984543" y="1470097"/>
                  <a:pt x="997075" y="1474975"/>
                  <a:pt x="1009656" y="1479550"/>
                </a:cubicBezTo>
                <a:cubicBezTo>
                  <a:pt x="1020368" y="1483445"/>
                  <a:pt x="1031029" y="1487533"/>
                  <a:pt x="1041406" y="1492250"/>
                </a:cubicBezTo>
                <a:cubicBezTo>
                  <a:pt x="1054332" y="1498126"/>
                  <a:pt x="1066162" y="1506448"/>
                  <a:pt x="1079506" y="1511300"/>
                </a:cubicBezTo>
                <a:cubicBezTo>
                  <a:pt x="1089649" y="1514988"/>
                  <a:pt x="1100720" y="1515309"/>
                  <a:pt x="1111256" y="1517650"/>
                </a:cubicBezTo>
                <a:cubicBezTo>
                  <a:pt x="1119775" y="1519543"/>
                  <a:pt x="1128048" y="1522565"/>
                  <a:pt x="1136656" y="1524000"/>
                </a:cubicBezTo>
                <a:cubicBezTo>
                  <a:pt x="1154111" y="1526909"/>
                  <a:pt x="1229310" y="1535000"/>
                  <a:pt x="1244606" y="1536700"/>
                </a:cubicBezTo>
                <a:cubicBezTo>
                  <a:pt x="1250956" y="1538817"/>
                  <a:pt x="1257669" y="1540057"/>
                  <a:pt x="1263656" y="1543050"/>
                </a:cubicBezTo>
                <a:cubicBezTo>
                  <a:pt x="1270482" y="1546463"/>
                  <a:pt x="1275412" y="1553506"/>
                  <a:pt x="1282706" y="1555750"/>
                </a:cubicBezTo>
                <a:cubicBezTo>
                  <a:pt x="1303337" y="1562098"/>
                  <a:pt x="1346206" y="1568450"/>
                  <a:pt x="1346206" y="1568450"/>
                </a:cubicBezTo>
                <a:cubicBezTo>
                  <a:pt x="1363139" y="1576917"/>
                  <a:pt x="1381860" y="1582491"/>
                  <a:pt x="1397006" y="1593850"/>
                </a:cubicBezTo>
                <a:cubicBezTo>
                  <a:pt x="1405473" y="1600200"/>
                  <a:pt x="1413217" y="1607649"/>
                  <a:pt x="1422406" y="1612900"/>
                </a:cubicBezTo>
                <a:cubicBezTo>
                  <a:pt x="1428218" y="1616221"/>
                  <a:pt x="1435304" y="1616613"/>
                  <a:pt x="1441456" y="1619250"/>
                </a:cubicBezTo>
                <a:cubicBezTo>
                  <a:pt x="1450157" y="1622979"/>
                  <a:pt x="1458067" y="1628434"/>
                  <a:pt x="1466856" y="1631950"/>
                </a:cubicBezTo>
                <a:cubicBezTo>
                  <a:pt x="1479285" y="1636922"/>
                  <a:pt x="1491829" y="1642025"/>
                  <a:pt x="1504956" y="1644650"/>
                </a:cubicBezTo>
                <a:cubicBezTo>
                  <a:pt x="1517032" y="1647065"/>
                  <a:pt x="1542739" y="1650841"/>
                  <a:pt x="1555756" y="1657350"/>
                </a:cubicBezTo>
                <a:cubicBezTo>
                  <a:pt x="1565654" y="1662299"/>
                  <a:pt x="1599452" y="1685431"/>
                  <a:pt x="1612906" y="1689100"/>
                </a:cubicBezTo>
                <a:cubicBezTo>
                  <a:pt x="1627346" y="1693038"/>
                  <a:pt x="1642630" y="1692773"/>
                  <a:pt x="1657356" y="1695450"/>
                </a:cubicBezTo>
                <a:cubicBezTo>
                  <a:pt x="1665942" y="1697011"/>
                  <a:pt x="1674237" y="1699907"/>
                  <a:pt x="1682756" y="1701800"/>
                </a:cubicBezTo>
                <a:cubicBezTo>
                  <a:pt x="1693292" y="1704141"/>
                  <a:pt x="1704035" y="1705532"/>
                  <a:pt x="1714506" y="1708150"/>
                </a:cubicBezTo>
                <a:cubicBezTo>
                  <a:pt x="1721000" y="1709773"/>
                  <a:pt x="1727705" y="1711249"/>
                  <a:pt x="1733556" y="1714500"/>
                </a:cubicBezTo>
                <a:cubicBezTo>
                  <a:pt x="1746899" y="1721913"/>
                  <a:pt x="1756600" y="1737391"/>
                  <a:pt x="1771656" y="1739900"/>
                </a:cubicBezTo>
                <a:lnTo>
                  <a:pt x="1809756" y="1746250"/>
                </a:lnTo>
                <a:cubicBezTo>
                  <a:pt x="1818223" y="1750483"/>
                  <a:pt x="1826455" y="1755221"/>
                  <a:pt x="1835156" y="1758950"/>
                </a:cubicBezTo>
                <a:cubicBezTo>
                  <a:pt x="1841308" y="1761587"/>
                  <a:pt x="1848559" y="1761706"/>
                  <a:pt x="1854206" y="1765300"/>
                </a:cubicBezTo>
                <a:cubicBezTo>
                  <a:pt x="1872064" y="1776664"/>
                  <a:pt x="1890039" y="1788433"/>
                  <a:pt x="1905006" y="1803400"/>
                </a:cubicBezTo>
                <a:cubicBezTo>
                  <a:pt x="1919050" y="1817444"/>
                  <a:pt x="1925425" y="1826309"/>
                  <a:pt x="1943106" y="1835150"/>
                </a:cubicBezTo>
                <a:cubicBezTo>
                  <a:pt x="1949093" y="1838143"/>
                  <a:pt x="1956169" y="1838507"/>
                  <a:pt x="1962156" y="1841500"/>
                </a:cubicBezTo>
                <a:cubicBezTo>
                  <a:pt x="1968982" y="1844913"/>
                  <a:pt x="1973621" y="1853357"/>
                  <a:pt x="1981206" y="1854200"/>
                </a:cubicBezTo>
                <a:cubicBezTo>
                  <a:pt x="2031739" y="1859815"/>
                  <a:pt x="2082806" y="1858433"/>
                  <a:pt x="2133606" y="1860550"/>
                </a:cubicBezTo>
                <a:cubicBezTo>
                  <a:pt x="2141742" y="1787322"/>
                  <a:pt x="2146306" y="1757190"/>
                  <a:pt x="2146306" y="1670050"/>
                </a:cubicBezTo>
                <a:cubicBezTo>
                  <a:pt x="2146306" y="1436968"/>
                  <a:pt x="2175558" y="1499955"/>
                  <a:pt x="2133606" y="1416050"/>
                </a:cubicBezTo>
              </a:path>
            </a:pathLst>
          </a:custGeom>
          <a:ln w="76200" cmpd="sng">
            <a:solidFill>
              <a:srgbClr val="FFFF00"/>
            </a:solidFill>
          </a:ln>
          <a:effectLst>
            <a:outerShdw blurRad="50800" dist="63500" dir="2700000" algn="tl" rotWithShape="0">
              <a:srgbClr val="000000"/>
            </a:outerShdw>
          </a:effectLst>
        </p:spPr>
        <p:txBody>
          <a:bodyPr lIns="80575" tIns="40286" rIns="80575" bIns="40286"/>
          <a:lstStyle/>
          <a:p>
            <a:pPr defTabSz="402867">
              <a:lnSpc>
                <a:spcPct val="93000"/>
              </a:lnSpc>
              <a:buClr>
                <a:srgbClr val="000000"/>
              </a:buClr>
              <a:buSzPct val="100000"/>
              <a:defRPr/>
            </a:pPr>
            <a:endParaRPr lang="en-US" sz="2206">
              <a:solidFill>
                <a:srgbClr val="FFFFFF"/>
              </a:solidFill>
              <a:effectLst>
                <a:outerShdw blurRad="50800" dist="101600" dir="2700000" algn="tl" rotWithShape="0">
                  <a:srgbClr val="000000">
                    <a:alpha val="96000"/>
                  </a:srgbClr>
                </a:outerShdw>
              </a:effectLst>
              <a:latin typeface="Arial" panose="020B0604020202020204" pitchFamily="34" charset="0"/>
              <a:cs typeface="Arial" panose="020B0604020202020204" pitchFamily="34" charset="0"/>
            </a:endParaRPr>
          </a:p>
        </p:txBody>
      </p:sp>
      <p:sp>
        <p:nvSpPr>
          <p:cNvPr id="102414" name="Text Box 13"/>
          <p:cNvSpPr txBox="1">
            <a:spLocks noChangeArrowheads="1"/>
          </p:cNvSpPr>
          <p:nvPr/>
        </p:nvSpPr>
        <p:spPr bwMode="auto">
          <a:xfrm>
            <a:off x="3919258" y="3787595"/>
            <a:ext cx="1415181" cy="406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9927">
              <a:lnSpc>
                <a:spcPct val="93000"/>
              </a:lnSpc>
              <a:spcBef>
                <a:spcPts val="1103"/>
              </a:spcBef>
              <a:buClr>
                <a:srgbClr val="FFFFFF"/>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ar-JO" sz="2206" b="1" dirty="0">
                <a:solidFill>
                  <a:srgbClr val="FFFFFF"/>
                </a:solidFill>
                <a:effectLst>
                  <a:glow rad="165100">
                    <a:srgbClr val="000000"/>
                  </a:glow>
                </a:effectLst>
                <a:latin typeface="Arial" panose="020B0604020202020204" pitchFamily="34" charset="0"/>
                <a:ea typeface="MS Gothic" charset="0"/>
                <a:cs typeface="Arial" panose="020B0604020202020204" pitchFamily="34" charset="0"/>
              </a:rPr>
              <a:t>أثينا</a:t>
            </a:r>
            <a:endParaRPr lang="en-GB" sz="2206" b="1" dirty="0">
              <a:solidFill>
                <a:srgbClr val="FFFFFF"/>
              </a:solidFill>
              <a:effectLst>
                <a:glow rad="165100">
                  <a:srgbClr val="000000"/>
                </a:glo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nodeType="withEffect">
                                  <p:stCondLst>
                                    <p:cond delay="0"/>
                                  </p:stCondLst>
                                  <p:childTnLst>
                                    <p:set>
                                      <p:cBhvr>
                                        <p:cTn id="6" dur="1" fill="hold">
                                          <p:stCondLst>
                                            <p:cond delay="0"/>
                                          </p:stCondLst>
                                        </p:cTn>
                                        <p:tgtEl>
                                          <p:spTgt spid="47133"/>
                                        </p:tgtEl>
                                        <p:attrNameLst>
                                          <p:attrName>style.visibility</p:attrName>
                                        </p:attrNameLst>
                                      </p:cBhvr>
                                      <p:to>
                                        <p:strVal val="visible"/>
                                      </p:to>
                                    </p:set>
                                    <p:animEffect transition="in" filter="fade">
                                      <p:cBhvr>
                                        <p:cTn id="7" dur="1000"/>
                                        <p:tgtEl>
                                          <p:spTgt spid="47133"/>
                                        </p:tgtEl>
                                      </p:cBhvr>
                                    </p:animEffect>
                                  </p:childTnLst>
                                </p:cTn>
                              </p:par>
                              <p:par>
                                <p:cTn id="8" presetID="10" presetClass="entr" fill="hold" nodeType="withEffect">
                                  <p:stCondLst>
                                    <p:cond delay="0"/>
                                  </p:stCondLst>
                                  <p:childTnLst>
                                    <p:set>
                                      <p:cBhvr>
                                        <p:cTn id="9" dur="1" fill="hold">
                                          <p:stCondLst>
                                            <p:cond delay="0"/>
                                          </p:stCondLst>
                                        </p:cTn>
                                        <p:tgtEl>
                                          <p:spTgt spid="47149"/>
                                        </p:tgtEl>
                                        <p:attrNameLst>
                                          <p:attrName>style.visibility</p:attrName>
                                        </p:attrNameLst>
                                      </p:cBhvr>
                                      <p:to>
                                        <p:strVal val="visible"/>
                                      </p:to>
                                    </p:set>
                                    <p:animEffect transition="in" filter="fade">
                                      <p:cBhvr>
                                        <p:cTn id="10" dur="1000"/>
                                        <p:tgtEl>
                                          <p:spTgt spid="4714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nodeType="afterGroup">
                            <p:stCondLst>
                              <p:cond delay="1000"/>
                            </p:stCondLst>
                            <p:childTnLst>
                              <p:par>
                                <p:cTn id="17" presetID="10" presetClass="entr" fill="hold" nodeType="afterEffect">
                                  <p:stCondLst>
                                    <p:cond delay="0"/>
                                  </p:stCondLst>
                                  <p:childTnLst>
                                    <p:set>
                                      <p:cBhvr>
                                        <p:cTn id="18" dur="1" fill="hold">
                                          <p:stCondLst>
                                            <p:cond delay="0"/>
                                          </p:stCondLst>
                                        </p:cTn>
                                        <p:tgtEl>
                                          <p:spTgt spid="47132"/>
                                        </p:tgtEl>
                                        <p:attrNameLst>
                                          <p:attrName>style.visibility</p:attrName>
                                        </p:attrNameLst>
                                      </p:cBhvr>
                                      <p:to>
                                        <p:strVal val="visible"/>
                                      </p:to>
                                    </p:set>
                                    <p:animEffect transition="in" filter="fade">
                                      <p:cBhvr>
                                        <p:cTn id="19" dur="1000"/>
                                        <p:tgtEl>
                                          <p:spTgt spid="4713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nodeType="afterGroup">
                            <p:stCondLst>
                              <p:cond delay="500"/>
                            </p:stCondLst>
                            <p:childTnLst>
                              <p:par>
                                <p:cTn id="26" presetID="23" presetClass="entr" presetSubtype="36" fill="hold" grpId="0" nodeType="afterEffect">
                                  <p:stCondLst>
                                    <p:cond delay="0"/>
                                  </p:stCondLst>
                                  <p:childTnLst>
                                    <p:set>
                                      <p:cBhvr>
                                        <p:cTn id="27" dur="1" fill="hold">
                                          <p:stCondLst>
                                            <p:cond delay="0"/>
                                          </p:stCondLst>
                                        </p:cTn>
                                        <p:tgtEl>
                                          <p:spTgt spid="47143"/>
                                        </p:tgtEl>
                                        <p:attrNameLst>
                                          <p:attrName>style.visibility</p:attrName>
                                        </p:attrNameLst>
                                      </p:cBhvr>
                                      <p:to>
                                        <p:strVal val="visible"/>
                                      </p:to>
                                    </p:set>
                                    <p:anim calcmode="lin" valueType="num">
                                      <p:cBhvr>
                                        <p:cTn id="28" dur="500" fill="hold"/>
                                        <p:tgtEl>
                                          <p:spTgt spid="47143"/>
                                        </p:tgtEl>
                                        <p:attrNameLst>
                                          <p:attrName>ppt_w</p:attrName>
                                        </p:attrNameLst>
                                      </p:cBhvr>
                                      <p:tavLst>
                                        <p:tav tm="100000">
                                          <p:val>
                                            <p:strVal val="(6*min(ma#ppt_x(#ppt_w*#ppt_h,.3),1)-7.4)/-.7*#ppt_w"/>
                                          </p:val>
                                        </p:tav>
                                        <p:tav>
                                          <p:val>
                                            <p:strVal val="#ppt_w"/>
                                          </p:val>
                                        </p:tav>
                                      </p:tavLst>
                                    </p:anim>
                                    <p:anim calcmode="lin" valueType="num">
                                      <p:cBhvr>
                                        <p:cTn id="29" dur="500" fill="hold"/>
                                        <p:tgtEl>
                                          <p:spTgt spid="47143"/>
                                        </p:tgtEl>
                                        <p:attrNameLst>
                                          <p:attrName>ppt_h</p:attrName>
                                        </p:attrNameLst>
                                      </p:cBhvr>
                                      <p:tavLst>
                                        <p:tav tm="100000">
                                          <p:val>
                                            <p:strVal val="(6*min(ma#ppt_x(#ppt_w*#ppt_h,.3),1)-7.4)/-.7*#ppt_h"/>
                                          </p:val>
                                        </p:tav>
                                        <p:tav>
                                          <p:val>
                                            <p:strVal val="#ppt_h"/>
                                          </p:val>
                                        </p:tav>
                                      </p:tavLst>
                                    </p:anim>
                                    <p:anim calcmode="lin" valueType="num">
                                      <p:cBhvr>
                                        <p:cTn id="30" dur="500" fill="hold"/>
                                        <p:tgtEl>
                                          <p:spTgt spid="47143"/>
                                        </p:tgtEl>
                                        <p:attrNameLst>
                                          <p:attrName>ppt_x</p:attrName>
                                        </p:attrNameLst>
                                      </p:cBhvr>
                                      <p:tavLst>
                                        <p:tav tm="100000">
                                          <p:val>
                                            <p:fltVal val="0.5"/>
                                          </p:val>
                                        </p:tav>
                                        <p:tav>
                                          <p:val>
                                            <p:strVal val="#ppt_x"/>
                                          </p:val>
                                        </p:tav>
                                      </p:tavLst>
                                    </p:anim>
                                    <p:anim calcmode="lin" valueType="num">
                                      <p:cBhvr>
                                        <p:cTn id="31" dur="500" fill="hold"/>
                                        <p:tgtEl>
                                          <p:spTgt spid="47143"/>
                                        </p:tgtEl>
                                        <p:attrNameLst>
                                          <p:attrName>ppt_y</p:attrName>
                                        </p:attrNameLst>
                                      </p:cBhvr>
                                      <p:tavLst>
                                        <p:tav tm="100000">
                                          <p:val>
                                            <p:strVal val="1+(6*min(ma#ppt_x(#ppt_w*#ppt_h,.3),1)-7.4)/-.7*#ppt_h/2"/>
                                          </p:val>
                                        </p:tav>
                                        <p:tav>
                                          <p:val>
                                            <p:strVal val="#ppt_y"/>
                                          </p:val>
                                        </p:tav>
                                      </p:tavLst>
                                    </p:anim>
                                  </p:childTnLst>
                                </p:cTn>
                              </p:par>
                            </p:childTnLst>
                          </p:cTn>
                        </p:par>
                        <p:par>
                          <p:cTn id="32" fill="hold" nodeType="afterGroup">
                            <p:stCondLst>
                              <p:cond delay="1000"/>
                            </p:stCondLst>
                            <p:childTnLst>
                              <p:par>
                                <p:cTn id="33" presetID="10" presetClass="entr" fill="hold" grpId="0" nodeType="afterEffect">
                                  <p:stCondLst>
                                    <p:cond delay="0"/>
                                  </p:stCondLst>
                                  <p:childTnLst>
                                    <p:set>
                                      <p:cBhvr>
                                        <p:cTn id="34" dur="1" fill="hold">
                                          <p:stCondLst>
                                            <p:cond delay="0"/>
                                          </p:stCondLst>
                                        </p:cTn>
                                        <p:tgtEl>
                                          <p:spTgt spid="47144"/>
                                        </p:tgtEl>
                                        <p:attrNameLst>
                                          <p:attrName>style.visibility</p:attrName>
                                        </p:attrNameLst>
                                      </p:cBhvr>
                                      <p:to>
                                        <p:strVal val="visible"/>
                                      </p:to>
                                    </p:set>
                                    <p:animEffect transition="in" filter="fade">
                                      <p:cBhvr>
                                        <p:cTn id="35" dur="1000"/>
                                        <p:tgtEl>
                                          <p:spTgt spid="47144"/>
                                        </p:tgtEl>
                                      </p:cBhvr>
                                    </p:animEffect>
                                  </p:childTnLst>
                                </p:cTn>
                              </p:par>
                            </p:childTnLst>
                          </p:cTn>
                        </p:par>
                        <p:par>
                          <p:cTn id="36" fill="hold" nodeType="afterGroup">
                            <p:stCondLst>
                              <p:cond delay="2000"/>
                            </p:stCondLst>
                            <p:childTnLst>
                              <p:par>
                                <p:cTn id="37" presetID="10" presetClass="entr" fill="hold" grpId="0" nodeType="afterEffect">
                                  <p:stCondLst>
                                    <p:cond delay="0"/>
                                  </p:stCondLst>
                                  <p:childTnLst>
                                    <p:set>
                                      <p:cBhvr>
                                        <p:cTn id="38" dur="1" fill="hold">
                                          <p:stCondLst>
                                            <p:cond delay="0"/>
                                          </p:stCondLst>
                                        </p:cTn>
                                        <p:tgtEl>
                                          <p:spTgt spid="47145"/>
                                        </p:tgtEl>
                                        <p:attrNameLst>
                                          <p:attrName>style.visibility</p:attrName>
                                        </p:attrNameLst>
                                      </p:cBhvr>
                                      <p:to>
                                        <p:strVal val="visible"/>
                                      </p:to>
                                    </p:set>
                                    <p:animEffect transition="in" filter="fade">
                                      <p:cBhvr>
                                        <p:cTn id="39" dur="1000"/>
                                        <p:tgtEl>
                                          <p:spTgt spid="47145"/>
                                        </p:tgtEl>
                                      </p:cBhvr>
                                    </p:animEffect>
                                  </p:childTnLst>
                                </p:cTn>
                              </p:par>
                            </p:childTnLst>
                          </p:cTn>
                        </p:par>
                        <p:par>
                          <p:cTn id="40" fill="hold" nodeType="afterGroup">
                            <p:stCondLst>
                              <p:cond delay="3000"/>
                            </p:stCondLst>
                            <p:childTnLst>
                              <p:par>
                                <p:cTn id="41" presetID="10" presetClass="entr" fill="hold" grpId="0" nodeType="afterEffect">
                                  <p:stCondLst>
                                    <p:cond delay="0"/>
                                  </p:stCondLst>
                                  <p:childTnLst>
                                    <p:set>
                                      <p:cBhvr>
                                        <p:cTn id="42" dur="1" fill="hold">
                                          <p:stCondLst>
                                            <p:cond delay="0"/>
                                          </p:stCondLst>
                                        </p:cTn>
                                        <p:tgtEl>
                                          <p:spTgt spid="47146"/>
                                        </p:tgtEl>
                                        <p:attrNameLst>
                                          <p:attrName>style.visibility</p:attrName>
                                        </p:attrNameLst>
                                      </p:cBhvr>
                                      <p:to>
                                        <p:strVal val="visible"/>
                                      </p:to>
                                    </p:set>
                                    <p:animEffect transition="in" filter="fade">
                                      <p:cBhvr>
                                        <p:cTn id="43" dur="1000"/>
                                        <p:tgtEl>
                                          <p:spTgt spid="47146"/>
                                        </p:tgtEl>
                                      </p:cBhvr>
                                    </p:animEffect>
                                  </p:childTnLst>
                                </p:cTn>
                              </p:par>
                            </p:childTnLst>
                          </p:cTn>
                        </p:par>
                        <p:par>
                          <p:cTn id="44" fill="hold" nodeType="afterGroup">
                            <p:stCondLst>
                              <p:cond delay="4000"/>
                            </p:stCondLst>
                            <p:childTnLst>
                              <p:par>
                                <p:cTn id="45" presetID="10" presetClass="entr" fill="hold" grpId="0" nodeType="afterEffect">
                                  <p:stCondLst>
                                    <p:cond delay="0"/>
                                  </p:stCondLst>
                                  <p:childTnLst>
                                    <p:set>
                                      <p:cBhvr>
                                        <p:cTn id="46" dur="1" fill="hold">
                                          <p:stCondLst>
                                            <p:cond delay="0"/>
                                          </p:stCondLst>
                                        </p:cTn>
                                        <p:tgtEl>
                                          <p:spTgt spid="47147"/>
                                        </p:tgtEl>
                                        <p:attrNameLst>
                                          <p:attrName>style.visibility</p:attrName>
                                        </p:attrNameLst>
                                      </p:cBhvr>
                                      <p:to>
                                        <p:strVal val="visible"/>
                                      </p:to>
                                    </p:set>
                                    <p:animEffect transition="in" filter="fade">
                                      <p:cBhvr>
                                        <p:cTn id="47" dur="1000"/>
                                        <p:tgtEl>
                                          <p:spTgt spid="4714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000"/>
                                        <p:tgtEl>
                                          <p:spTgt spid="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7142"/>
                                        </p:tgtEl>
                                        <p:attrNameLst>
                                          <p:attrName>style.visibility</p:attrName>
                                        </p:attrNameLst>
                                      </p:cBhvr>
                                      <p:to>
                                        <p:strVal val="visible"/>
                                      </p:to>
                                    </p:set>
                                    <p:anim calcmode="lin" valueType="num">
                                      <p:cBhvr>
                                        <p:cTn id="57" dur="500" fill="hold"/>
                                        <p:tgtEl>
                                          <p:spTgt spid="47142"/>
                                        </p:tgtEl>
                                        <p:attrNameLst>
                                          <p:attrName>ppt_x</p:attrName>
                                        </p:attrNameLst>
                                      </p:cBhvr>
                                      <p:tavLst>
                                        <p:tav tm="100000">
                                          <p:val>
                                            <p:strVal val="#ppt_x"/>
                                          </p:val>
                                        </p:tav>
                                        <p:tav>
                                          <p:val>
                                            <p:strVal val="#ppt_x"/>
                                          </p:val>
                                        </p:tav>
                                      </p:tavLst>
                                    </p:anim>
                                    <p:anim calcmode="lin" valueType="num">
                                      <p:cBhvr>
                                        <p:cTn id="58" dur="500" fill="hold"/>
                                        <p:tgtEl>
                                          <p:spTgt spid="47142"/>
                                        </p:tgtEl>
                                        <p:attrNameLst>
                                          <p:attrName>ppt_y</p:attrName>
                                        </p:attrNameLst>
                                      </p:cBhvr>
                                      <p:tavLst>
                                        <p:tav tm="100000">
                                          <p:val>
                                            <p:strVal val="1+#ppt_h/2"/>
                                          </p:val>
                                        </p:tav>
                                        <p:tav>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500" fill="hold"/>
                                        <p:tgtEl>
                                          <p:spTgt spid="5"/>
                                        </p:tgtEl>
                                        <p:attrNameLst>
                                          <p:attrName>ppt_x</p:attrName>
                                        </p:attrNameLst>
                                      </p:cBhvr>
                                      <p:tavLst>
                                        <p:tav tm="100000">
                                          <p:val>
                                            <p:strVal val="#ppt_x"/>
                                          </p:val>
                                        </p:tav>
                                        <p:tav>
                                          <p:val>
                                            <p:strVal val="#ppt_x"/>
                                          </p:val>
                                        </p:tav>
                                      </p:tavLst>
                                    </p:anim>
                                    <p:anim calcmode="lin" valueType="num">
                                      <p:cBhvr>
                                        <p:cTn id="64" dur="500" fill="hold"/>
                                        <p:tgtEl>
                                          <p:spTgt spid="5"/>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42" grpId="0" animBg="1"/>
      <p:bldP spid="47143" grpId="0" animBg="1"/>
      <p:bldP spid="47144" grpId="0" animBg="1"/>
      <p:bldP spid="47145" grpId="0" animBg="1"/>
      <p:bldP spid="47146" grpId="0" animBg="1"/>
      <p:bldP spid="471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ChangeArrowheads="1"/>
          </p:cNvSpPr>
          <p:nvPr/>
        </p:nvSpPr>
        <p:spPr bwMode="auto">
          <a:xfrm>
            <a:off x="135872" y="4203"/>
            <a:ext cx="8875059"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0519" tIns="40258" rIns="80519" bIns="40258" anchor="ctr"/>
          <a:lstStyle/>
          <a:p>
            <a:pPr defTabSz="397830">
              <a:lnSpc>
                <a:spcPct val="93000"/>
              </a:lnSpc>
              <a:buClr>
                <a:srgbClr val="000000"/>
              </a:buClr>
              <a:buSzPct val="100000"/>
            </a:pPr>
            <a:endParaRPr lang="en-US" sz="2206">
              <a:solidFill>
                <a:srgbClr val="FFFFFF"/>
              </a:solidFill>
              <a:latin typeface="Arial" panose="020B0604020202020204" pitchFamily="34" charset="0"/>
              <a:ea typeface="MS Gothic" charset="0"/>
              <a:cs typeface="Arial" panose="020B0604020202020204" pitchFamily="34" charset="0"/>
            </a:endParaRPr>
          </a:p>
        </p:txBody>
      </p:sp>
      <p:pic>
        <p:nvPicPr>
          <p:cNvPr id="9728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9162" y="507067"/>
            <a:ext cx="7716651" cy="5779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97283" name="Text Box 2"/>
          <p:cNvSpPr txBox="1">
            <a:spLocks noChangeArrowheads="1"/>
          </p:cNvSpPr>
          <p:nvPr/>
        </p:nvSpPr>
        <p:spPr bwMode="auto">
          <a:xfrm>
            <a:off x="867098" y="6569770"/>
            <a:ext cx="866971" cy="209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49" tIns="41205" rIns="79249" bIns="41205"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a:lnSpc>
                <a:spcPct val="93000"/>
              </a:lnSpc>
              <a:spcBef>
                <a:spcPts val="497"/>
              </a:spcBef>
              <a:buClr>
                <a:srgbClr val="FFFFFF"/>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en-GB" sz="794" b="1">
                <a:solidFill>
                  <a:srgbClr val="FFFFFF"/>
                </a:solidFill>
                <a:latin typeface="Arial" panose="020B0604020202020204" pitchFamily="34" charset="0"/>
                <a:ea typeface="MS Gothic" charset="0"/>
                <a:cs typeface="Arial" panose="020B0604020202020204" pitchFamily="34" charset="0"/>
              </a:rPr>
              <a:t>© </a:t>
            </a:r>
            <a:r>
              <a:rPr lang="en-GB" sz="882" b="1">
                <a:solidFill>
                  <a:srgbClr val="FFFFFF"/>
                </a:solidFill>
                <a:latin typeface="Arial" panose="020B0604020202020204" pitchFamily="34" charset="0"/>
                <a:ea typeface="MS Gothic" charset="0"/>
                <a:cs typeface="Arial" panose="020B0604020202020204" pitchFamily="34" charset="0"/>
              </a:rPr>
              <a:t>2006</a:t>
            </a:r>
            <a:r>
              <a:rPr lang="en-GB" sz="794" b="1">
                <a:solidFill>
                  <a:srgbClr val="FFFFFF"/>
                </a:solidFill>
                <a:latin typeface="Arial" panose="020B0604020202020204" pitchFamily="34" charset="0"/>
                <a:ea typeface="MS Gothic" charset="0"/>
                <a:cs typeface="Arial" panose="020B0604020202020204" pitchFamily="34" charset="0"/>
              </a:rPr>
              <a:t> TBBMI</a:t>
            </a:r>
          </a:p>
        </p:txBody>
      </p:sp>
      <p:sp>
        <p:nvSpPr>
          <p:cNvPr id="97284" name="Rectangle 3"/>
          <p:cNvSpPr>
            <a:spLocks noChangeArrowheads="1"/>
          </p:cNvSpPr>
          <p:nvPr/>
        </p:nvSpPr>
        <p:spPr bwMode="auto">
          <a:xfrm>
            <a:off x="7851065" y="6548059"/>
            <a:ext cx="568812" cy="209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49" tIns="41205" rIns="79249" bIns="41205" anchor="ctr">
            <a:spAutoFit/>
          </a:bodyPr>
          <a:lstStyle/>
          <a:p>
            <a:pPr algn="ctr" defTabSz="397830">
              <a:lnSpc>
                <a:spcPct val="93000"/>
              </a:lnSpc>
              <a:buClr>
                <a:srgbClr val="FFFFFF"/>
              </a:buClr>
              <a:buSzPct val="100000"/>
              <a:tabLst>
                <a:tab pos="0" algn="l"/>
                <a:tab pos="799863" algn="l"/>
                <a:tab pos="1603928" algn="l"/>
                <a:tab pos="2409393" algn="l"/>
                <a:tab pos="3214859" algn="l"/>
                <a:tab pos="4020325" algn="l"/>
                <a:tab pos="4828593" algn="l"/>
                <a:tab pos="5631256" algn="l"/>
                <a:tab pos="6436722" algn="l"/>
                <a:tab pos="7242188" algn="l"/>
                <a:tab pos="8047654" algn="l"/>
                <a:tab pos="8854520" algn="l"/>
              </a:tabLst>
            </a:pPr>
            <a:r>
              <a:rPr lang="en-GB" sz="882" b="1">
                <a:solidFill>
                  <a:srgbClr val="FFFFFF"/>
                </a:solidFill>
                <a:latin typeface="Arial" panose="020B0604020202020204" pitchFamily="34" charset="0"/>
                <a:ea typeface="MS Gothic" charset="0"/>
                <a:cs typeface="Arial" panose="020B0604020202020204" pitchFamily="34" charset="0"/>
              </a:rPr>
              <a:t>9.65.08.</a:t>
            </a:r>
          </a:p>
        </p:txBody>
      </p:sp>
      <p:sp>
        <p:nvSpPr>
          <p:cNvPr id="97285" name="Picture 4"/>
          <p:cNvSpPr>
            <a:spLocks noChangeAspect="1" noChangeArrowheads="1"/>
          </p:cNvSpPr>
          <p:nvPr/>
        </p:nvSpPr>
        <p:spPr bwMode="auto">
          <a:xfrm>
            <a:off x="689162" y="507067"/>
            <a:ext cx="7716651" cy="57808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48" tIns="40272" rIns="80548" bIns="40272"/>
          <a:lstStyle/>
          <a:p>
            <a:pPr defTabSz="397830">
              <a:lnSpc>
                <a:spcPct val="93000"/>
              </a:lnSpc>
              <a:buClr>
                <a:srgbClr val="000000"/>
              </a:buClr>
              <a:buSzPct val="100000"/>
            </a:pPr>
            <a:endParaRPr lang="en-US" sz="2206">
              <a:solidFill>
                <a:srgbClr val="FFFFFF"/>
              </a:solidFill>
              <a:latin typeface="Arial" panose="020B0604020202020204" pitchFamily="34" charset="0"/>
              <a:cs typeface="Arial" panose="020B0604020202020204" pitchFamily="34" charset="0"/>
            </a:endParaRPr>
          </a:p>
        </p:txBody>
      </p:sp>
      <p:sp>
        <p:nvSpPr>
          <p:cNvPr id="97286" name="Text Box 5"/>
          <p:cNvSpPr txBox="1">
            <a:spLocks noChangeArrowheads="1"/>
          </p:cNvSpPr>
          <p:nvPr/>
        </p:nvSpPr>
        <p:spPr bwMode="auto">
          <a:xfrm rot="1320000">
            <a:off x="3374372" y="4426896"/>
            <a:ext cx="2046474" cy="293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a:lnSpc>
                <a:spcPct val="93000"/>
              </a:lnSpc>
              <a:spcBef>
                <a:spcPts val="882"/>
              </a:spcBef>
              <a:buClr>
                <a:srgbClr val="FFFFFF"/>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ar-JO" sz="1412" b="1" dirty="0">
                <a:solidFill>
                  <a:srgbClr val="FFFFFF"/>
                </a:solidFill>
                <a:latin typeface="Arial" panose="020B0604020202020204" pitchFamily="34" charset="0"/>
                <a:ea typeface="MS Gothic" charset="0"/>
                <a:cs typeface="Arial" panose="020B0604020202020204" pitchFamily="34" charset="0"/>
              </a:rPr>
              <a:t>البحر الأبيض المتوسط</a:t>
            </a:r>
            <a:endParaRPr lang="en-GB" sz="1412" b="1" dirty="0">
              <a:solidFill>
                <a:srgbClr val="FFFFFF"/>
              </a:solidFill>
              <a:latin typeface="Arial" panose="020B0604020202020204" pitchFamily="34" charset="0"/>
              <a:ea typeface="MS Gothic" charset="0"/>
              <a:cs typeface="Arial" panose="020B0604020202020204" pitchFamily="34" charset="0"/>
            </a:endParaRPr>
          </a:p>
        </p:txBody>
      </p:sp>
      <p:sp>
        <p:nvSpPr>
          <p:cNvPr id="97287" name="Text Box 6"/>
          <p:cNvSpPr txBox="1">
            <a:spLocks noChangeArrowheads="1"/>
          </p:cNvSpPr>
          <p:nvPr/>
        </p:nvSpPr>
        <p:spPr bwMode="auto">
          <a:xfrm rot="1320000">
            <a:off x="701769" y="1495156"/>
            <a:ext cx="1323694" cy="293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a:lnSpc>
                <a:spcPct val="93000"/>
              </a:lnSpc>
              <a:spcBef>
                <a:spcPts val="882"/>
              </a:spcBef>
              <a:buClr>
                <a:srgbClr val="FFFFFF"/>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ar-JO" sz="1412" b="1" dirty="0">
                <a:solidFill>
                  <a:srgbClr val="FFFFFF"/>
                </a:solidFill>
                <a:latin typeface="Arial" panose="020B0604020202020204" pitchFamily="34" charset="0"/>
                <a:ea typeface="MS Gothic" charset="0"/>
                <a:cs typeface="Arial" panose="020B0604020202020204" pitchFamily="34" charset="0"/>
              </a:rPr>
              <a:t>المحيط الأطلسي</a:t>
            </a:r>
            <a:endParaRPr lang="en-GB" sz="1412" b="1" dirty="0">
              <a:solidFill>
                <a:srgbClr val="FFFFFF"/>
              </a:solidFill>
              <a:latin typeface="Arial" panose="020B0604020202020204" pitchFamily="34" charset="0"/>
              <a:ea typeface="MS Gothic" charset="0"/>
              <a:cs typeface="Arial" panose="020B0604020202020204" pitchFamily="34" charset="0"/>
            </a:endParaRPr>
          </a:p>
        </p:txBody>
      </p:sp>
      <p:sp>
        <p:nvSpPr>
          <p:cNvPr id="97288" name="Rectangle 7"/>
          <p:cNvSpPr>
            <a:spLocks noChangeArrowheads="1"/>
          </p:cNvSpPr>
          <p:nvPr/>
        </p:nvSpPr>
        <p:spPr bwMode="auto">
          <a:xfrm>
            <a:off x="689162" y="495860"/>
            <a:ext cx="7716651" cy="5828460"/>
          </a:xfrm>
          <a:prstGeom prst="rect">
            <a:avLst/>
          </a:prstGeom>
          <a:noFill/>
          <a:ln w="76320">
            <a:solidFill>
              <a:srgbClr val="A50021"/>
            </a:solidFill>
            <a:miter lim="800000"/>
            <a:headEnd/>
            <a:tailEnd/>
          </a:ln>
          <a:extLst>
            <a:ext uri="{909E8E84-426E-40dd-AFC4-6F175D3DCCD1}">
              <a14:hiddenFill xmlns:a14="http://schemas.microsoft.com/office/drawing/2010/main" xmlns="">
                <a:solidFill>
                  <a:srgbClr val="FFFFFF"/>
                </a:solidFill>
              </a14:hiddenFill>
            </a:ext>
          </a:extLst>
        </p:spPr>
        <p:txBody>
          <a:bodyPr wrap="none" lIns="80519" tIns="40258" rIns="80519" bIns="40258" anchor="ctr"/>
          <a:lstStyle/>
          <a:p>
            <a:pPr defTabSz="397830">
              <a:lnSpc>
                <a:spcPct val="93000"/>
              </a:lnSpc>
              <a:buClr>
                <a:srgbClr val="000000"/>
              </a:buClr>
              <a:buSzPct val="100000"/>
            </a:pPr>
            <a:endParaRPr lang="en-US" sz="2206">
              <a:solidFill>
                <a:srgbClr val="FFFFFF"/>
              </a:solidFill>
              <a:latin typeface="Arial" panose="020B0604020202020204" pitchFamily="34" charset="0"/>
              <a:ea typeface="MS Gothic" charset="0"/>
              <a:cs typeface="Arial" panose="020B0604020202020204" pitchFamily="34" charset="0"/>
            </a:endParaRPr>
          </a:p>
        </p:txBody>
      </p:sp>
      <p:sp>
        <p:nvSpPr>
          <p:cNvPr id="97289" name="Text Box 8"/>
          <p:cNvSpPr txBox="1">
            <a:spLocks noChangeArrowheads="1"/>
          </p:cNvSpPr>
          <p:nvPr/>
        </p:nvSpPr>
        <p:spPr bwMode="auto">
          <a:xfrm>
            <a:off x="8597030" y="104215"/>
            <a:ext cx="254902" cy="368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706" tIns="45013" rIns="89706" bIns="45013"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a:lnSpc>
                <a:spcPct val="93000"/>
              </a:lnSpc>
              <a:spcBef>
                <a:spcPts val="1213"/>
              </a:spcBef>
              <a:buClr>
                <a:srgbClr val="FFA27C"/>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en-GB" sz="1941">
                <a:solidFill>
                  <a:srgbClr val="FFA27C"/>
                </a:solidFill>
                <a:latin typeface="Arial" panose="020B0604020202020204" pitchFamily="34" charset="0"/>
                <a:ea typeface="MS Gothic" charset="0"/>
                <a:cs typeface="Arial" panose="020B0604020202020204" pitchFamily="34" charset="0"/>
              </a:rPr>
              <a:t> </a:t>
            </a:r>
          </a:p>
        </p:txBody>
      </p:sp>
      <p:sp>
        <p:nvSpPr>
          <p:cNvPr id="104458" name="Text Box 9"/>
          <p:cNvSpPr txBox="1">
            <a:spLocks noChangeArrowheads="1"/>
          </p:cNvSpPr>
          <p:nvPr/>
        </p:nvSpPr>
        <p:spPr bwMode="auto">
          <a:xfrm>
            <a:off x="2982166" y="3024193"/>
            <a:ext cx="1641808" cy="406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9927">
              <a:lnSpc>
                <a:spcPct val="93000"/>
              </a:lnSpc>
              <a:spcBef>
                <a:spcPts val="1103"/>
              </a:spcBef>
              <a:buClr>
                <a:srgbClr val="FFFFFF"/>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ar-JO" sz="2206" b="1" dirty="0">
                <a:solidFill>
                  <a:srgbClr val="FFFFFF"/>
                </a:solidFill>
                <a:effectLst>
                  <a:glow rad="152400">
                    <a:srgbClr val="000000"/>
                  </a:glow>
                </a:effectLst>
                <a:latin typeface="Arial" panose="020B0604020202020204" pitchFamily="34" charset="0"/>
                <a:ea typeface="MS Gothic" charset="0"/>
                <a:cs typeface="Arial" panose="020B0604020202020204" pitchFamily="34" charset="0"/>
              </a:rPr>
              <a:t>روما</a:t>
            </a:r>
            <a:r>
              <a:rPr lang="en-GB" sz="2206" b="1" dirty="0">
                <a:solidFill>
                  <a:srgbClr val="FFFFFF"/>
                </a:solidFill>
                <a:effectLst>
                  <a:glow rad="152400">
                    <a:srgbClr val="000000"/>
                  </a:glow>
                </a:effectLst>
                <a:latin typeface="Arial" panose="020B0604020202020204" pitchFamily="34" charset="0"/>
                <a:ea typeface="MS Gothic" charset="0"/>
                <a:cs typeface="Arial" panose="020B0604020202020204" pitchFamily="34" charset="0"/>
              </a:rPr>
              <a:t>•</a:t>
            </a:r>
          </a:p>
        </p:txBody>
      </p:sp>
      <p:sp>
        <p:nvSpPr>
          <p:cNvPr id="104459" name="Text Box 10"/>
          <p:cNvSpPr txBox="1">
            <a:spLocks noChangeArrowheads="1"/>
          </p:cNvSpPr>
          <p:nvPr/>
        </p:nvSpPr>
        <p:spPr bwMode="auto">
          <a:xfrm>
            <a:off x="6404162" y="4150386"/>
            <a:ext cx="2605368" cy="406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9927">
              <a:lnSpc>
                <a:spcPct val="93000"/>
              </a:lnSpc>
              <a:spcBef>
                <a:spcPts val="1103"/>
              </a:spcBef>
              <a:buClr>
                <a:srgbClr val="000000"/>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en-GB" sz="2206" b="1" dirty="0">
                <a:solidFill>
                  <a:srgbClr val="000000"/>
                </a:solidFill>
                <a:effectLst>
                  <a:glow rad="152400">
                    <a:srgbClr val="FFFFFF"/>
                  </a:glow>
                </a:effectLst>
                <a:latin typeface="Arial" panose="020B0604020202020204" pitchFamily="34" charset="0"/>
                <a:ea typeface="MS Gothic" charset="0"/>
                <a:cs typeface="Arial" panose="020B0604020202020204" pitchFamily="34" charset="0"/>
              </a:rPr>
              <a:t>•</a:t>
            </a:r>
            <a:r>
              <a:rPr lang="ar-JO" sz="2206" b="1" dirty="0">
                <a:solidFill>
                  <a:srgbClr val="000000"/>
                </a:solidFill>
                <a:effectLst>
                  <a:glow rad="152400">
                    <a:srgbClr val="FFFFFF"/>
                  </a:glow>
                </a:effectLst>
                <a:latin typeface="Arial" panose="020B0604020202020204" pitchFamily="34" charset="0"/>
                <a:ea typeface="MS Gothic" charset="0"/>
                <a:cs typeface="Arial" panose="020B0604020202020204" pitchFamily="34" charset="0"/>
              </a:rPr>
              <a:t>أنطاكية السورية </a:t>
            </a:r>
            <a:endParaRPr lang="en-GB" sz="2206" b="1" dirty="0">
              <a:solidFill>
                <a:srgbClr val="000000"/>
              </a:solidFill>
              <a:effectLst>
                <a:glow rad="152400">
                  <a:srgbClr val="FFFFFF"/>
                </a:glow>
              </a:effectLst>
              <a:latin typeface="Arial" panose="020B0604020202020204" pitchFamily="34" charset="0"/>
              <a:ea typeface="MS Gothic" charset="0"/>
              <a:cs typeface="Arial" panose="020B0604020202020204" pitchFamily="34" charset="0"/>
            </a:endParaRPr>
          </a:p>
        </p:txBody>
      </p:sp>
      <p:sp>
        <p:nvSpPr>
          <p:cNvPr id="104460" name="Text Box 11"/>
          <p:cNvSpPr txBox="1">
            <a:spLocks noChangeArrowheads="1"/>
          </p:cNvSpPr>
          <p:nvPr/>
        </p:nvSpPr>
        <p:spPr bwMode="auto">
          <a:xfrm>
            <a:off x="5923710" y="3501845"/>
            <a:ext cx="2892809" cy="406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9927">
              <a:lnSpc>
                <a:spcPct val="93000"/>
              </a:lnSpc>
              <a:spcBef>
                <a:spcPts val="1103"/>
              </a:spcBef>
              <a:buClr>
                <a:srgbClr val="000000"/>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en-GB" sz="2206" b="1" dirty="0">
                <a:solidFill>
                  <a:srgbClr val="000000"/>
                </a:solidFill>
                <a:effectLst>
                  <a:glow rad="152400">
                    <a:srgbClr val="FFFFFF"/>
                  </a:glow>
                </a:effectLst>
                <a:latin typeface="Arial" panose="020B0604020202020204" pitchFamily="34" charset="0"/>
                <a:ea typeface="MS Gothic" charset="0"/>
                <a:cs typeface="Arial" panose="020B0604020202020204" pitchFamily="34" charset="0"/>
              </a:rPr>
              <a:t>•</a:t>
            </a:r>
            <a:r>
              <a:rPr lang="ar-JO" sz="2206" b="1" dirty="0">
                <a:solidFill>
                  <a:srgbClr val="000000"/>
                </a:solidFill>
                <a:effectLst>
                  <a:glow rad="152400">
                    <a:srgbClr val="FFFFFF"/>
                  </a:glow>
                </a:effectLst>
                <a:latin typeface="Arial" panose="020B0604020202020204" pitchFamily="34" charset="0"/>
                <a:ea typeface="MS Gothic" charset="0"/>
                <a:cs typeface="Arial" panose="020B0604020202020204" pitchFamily="34" charset="0"/>
              </a:rPr>
              <a:t>أنطاكية </a:t>
            </a:r>
            <a:r>
              <a:rPr lang="ar-JO" sz="2206" b="1" dirty="0" err="1">
                <a:solidFill>
                  <a:srgbClr val="000000"/>
                </a:solidFill>
                <a:effectLst>
                  <a:glow rad="152400">
                    <a:srgbClr val="FFFFFF"/>
                  </a:glow>
                </a:effectLst>
                <a:latin typeface="Arial" panose="020B0604020202020204" pitchFamily="34" charset="0"/>
                <a:ea typeface="MS Gothic" charset="0"/>
                <a:cs typeface="Arial" panose="020B0604020202020204" pitchFamily="34" charset="0"/>
              </a:rPr>
              <a:t>بيسيدية</a:t>
            </a:r>
            <a:endParaRPr lang="en-GB" sz="2206" b="1" dirty="0">
              <a:solidFill>
                <a:srgbClr val="000000"/>
              </a:solidFill>
              <a:effectLst>
                <a:glow rad="152400">
                  <a:srgbClr val="FFFFFF"/>
                </a:glow>
              </a:effectLst>
              <a:latin typeface="Arial" panose="020B0604020202020204" pitchFamily="34" charset="0"/>
              <a:ea typeface="MS Gothic" charset="0"/>
              <a:cs typeface="Arial" panose="020B0604020202020204" pitchFamily="34" charset="0"/>
            </a:endParaRPr>
          </a:p>
        </p:txBody>
      </p:sp>
      <p:sp>
        <p:nvSpPr>
          <p:cNvPr id="104461" name="Text Box 12"/>
          <p:cNvSpPr txBox="1">
            <a:spLocks noChangeArrowheads="1"/>
          </p:cNvSpPr>
          <p:nvPr/>
        </p:nvSpPr>
        <p:spPr bwMode="auto">
          <a:xfrm>
            <a:off x="3919272" y="3787595"/>
            <a:ext cx="1288107" cy="406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9927">
              <a:lnSpc>
                <a:spcPct val="93000"/>
              </a:lnSpc>
              <a:spcBef>
                <a:spcPts val="1103"/>
              </a:spcBef>
              <a:buClr>
                <a:srgbClr val="FFFFFF"/>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ar-JO" sz="2206" b="1" dirty="0">
                <a:solidFill>
                  <a:srgbClr val="FFFFFF"/>
                </a:solidFill>
                <a:effectLst>
                  <a:glow rad="152400">
                    <a:srgbClr val="000000"/>
                  </a:glow>
                </a:effectLst>
                <a:latin typeface="Arial" panose="020B0604020202020204" pitchFamily="34" charset="0"/>
                <a:ea typeface="MS Gothic" charset="0"/>
                <a:cs typeface="Arial" panose="020B0604020202020204" pitchFamily="34" charset="0"/>
              </a:rPr>
              <a:t>أثينا</a:t>
            </a:r>
            <a:endParaRPr lang="en-GB" sz="2206" b="1" dirty="0">
              <a:solidFill>
                <a:srgbClr val="FFFFFF"/>
              </a:solidFill>
              <a:effectLst>
                <a:glow rad="152400">
                  <a:srgbClr val="000000"/>
                </a:glow>
              </a:effectLst>
              <a:latin typeface="Arial" panose="020B0604020202020204" pitchFamily="34" charset="0"/>
              <a:ea typeface="MS Gothic" charset="0"/>
              <a:cs typeface="Arial" panose="020B0604020202020204" pitchFamily="34" charset="0"/>
            </a:endParaRPr>
          </a:p>
        </p:txBody>
      </p:sp>
      <p:sp>
        <p:nvSpPr>
          <p:cNvPr id="97294" name="Text Box 13"/>
          <p:cNvSpPr txBox="1">
            <a:spLocks noChangeArrowheads="1"/>
          </p:cNvSpPr>
          <p:nvPr/>
        </p:nvSpPr>
        <p:spPr bwMode="auto">
          <a:xfrm>
            <a:off x="4672853" y="3650317"/>
            <a:ext cx="298357" cy="545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58607">
              <a:lnSpc>
                <a:spcPct val="93000"/>
              </a:lnSpc>
              <a:spcBef>
                <a:spcPts val="1985"/>
              </a:spcBef>
              <a:buClr>
                <a:srgbClr val="919191"/>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en-GB" sz="3177" b="1">
                <a:solidFill>
                  <a:srgbClr val="919191"/>
                </a:solidFill>
                <a:latin typeface="Arial" panose="020B0604020202020204" pitchFamily="34" charset="0"/>
                <a:ea typeface="MS Gothic" charset="0"/>
                <a:cs typeface="Arial" panose="020B0604020202020204" pitchFamily="34" charset="0"/>
              </a:rPr>
              <a:t>•</a:t>
            </a:r>
          </a:p>
        </p:txBody>
      </p:sp>
      <p:sp>
        <p:nvSpPr>
          <p:cNvPr id="104463" name="Text Box 14"/>
          <p:cNvSpPr txBox="1">
            <a:spLocks noChangeArrowheads="1"/>
          </p:cNvSpPr>
          <p:nvPr/>
        </p:nvSpPr>
        <p:spPr bwMode="auto">
          <a:xfrm>
            <a:off x="4623828" y="3076022"/>
            <a:ext cx="2007085" cy="406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9927">
              <a:lnSpc>
                <a:spcPct val="93000"/>
              </a:lnSpc>
              <a:spcBef>
                <a:spcPts val="1103"/>
              </a:spcBef>
              <a:buClr>
                <a:srgbClr val="000000"/>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en-GB" sz="2206" b="1" dirty="0">
                <a:solidFill>
                  <a:srgbClr val="000000"/>
                </a:solidFill>
                <a:effectLst>
                  <a:glow rad="152400">
                    <a:srgbClr val="FFFFFF"/>
                  </a:glow>
                </a:effectLst>
                <a:latin typeface="Arial" panose="020B0604020202020204" pitchFamily="34" charset="0"/>
                <a:ea typeface="MS Gothic" charset="0"/>
                <a:cs typeface="Arial" panose="020B0604020202020204" pitchFamily="34" charset="0"/>
              </a:rPr>
              <a:t>•</a:t>
            </a:r>
            <a:r>
              <a:rPr lang="ar-JO" sz="2206" b="1" dirty="0">
                <a:solidFill>
                  <a:srgbClr val="000000"/>
                </a:solidFill>
                <a:effectLst>
                  <a:glow rad="152400">
                    <a:srgbClr val="FFFFFF"/>
                  </a:glow>
                </a:effectLst>
                <a:latin typeface="Arial" panose="020B0604020202020204" pitchFamily="34" charset="0"/>
                <a:ea typeface="MS Gothic" charset="0"/>
                <a:cs typeface="Arial" panose="020B0604020202020204" pitchFamily="34" charset="0"/>
              </a:rPr>
              <a:t>مكدونية</a:t>
            </a:r>
            <a:endParaRPr lang="en-GB" sz="2206" b="1" dirty="0">
              <a:solidFill>
                <a:srgbClr val="000000"/>
              </a:solidFill>
              <a:effectLst>
                <a:glow rad="152400">
                  <a:srgbClr val="FFFFFF"/>
                </a:glow>
              </a:effectLst>
              <a:latin typeface="Arial" panose="020B0604020202020204" pitchFamily="34" charset="0"/>
              <a:ea typeface="MS Gothic" charset="0"/>
              <a:cs typeface="Arial" panose="020B0604020202020204" pitchFamily="34" charset="0"/>
            </a:endParaRPr>
          </a:p>
        </p:txBody>
      </p:sp>
      <p:grpSp>
        <p:nvGrpSpPr>
          <p:cNvPr id="97296" name="Group 15"/>
          <p:cNvGrpSpPr>
            <a:grpSpLocks/>
          </p:cNvGrpSpPr>
          <p:nvPr/>
        </p:nvGrpSpPr>
        <p:grpSpPr bwMode="auto">
          <a:xfrm>
            <a:off x="1077166" y="2241177"/>
            <a:ext cx="7124140" cy="3734361"/>
            <a:chOff x="673" y="1600"/>
            <a:chExt cx="5086" cy="2666"/>
          </a:xfrm>
        </p:grpSpPr>
        <p:sp>
          <p:nvSpPr>
            <p:cNvPr id="104492" name="Text Box 16"/>
            <p:cNvSpPr txBox="1">
              <a:spLocks noChangeArrowheads="1"/>
            </p:cNvSpPr>
            <p:nvPr/>
          </p:nvSpPr>
          <p:spPr bwMode="auto">
            <a:xfrm>
              <a:off x="673" y="2759"/>
              <a:ext cx="1813" cy="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894" tIns="45106" rIns="89894" bIns="45106">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9927">
                <a:lnSpc>
                  <a:spcPct val="93000"/>
                </a:lnSpc>
                <a:spcBef>
                  <a:spcPts val="2217"/>
                </a:spcBef>
                <a:buClr>
                  <a:srgbClr val="0033CC"/>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ar-JO" sz="3530" b="1" dirty="0">
                  <a:solidFill>
                    <a:srgbClr val="0033CC"/>
                  </a:solidFill>
                  <a:effectLst>
                    <a:glow rad="152400">
                      <a:srgbClr val="FFFFFF"/>
                    </a:glow>
                  </a:effectLst>
                  <a:latin typeface="Arial" panose="020B0604020202020204" pitchFamily="34" charset="0"/>
                  <a:ea typeface="MS Gothic" charset="0"/>
                  <a:cs typeface="Arial" panose="020B0604020202020204" pitchFamily="34" charset="0"/>
                </a:rPr>
                <a:t>أفريقيا</a:t>
              </a:r>
              <a:endParaRPr lang="en-GB" sz="3530" b="1" dirty="0">
                <a:solidFill>
                  <a:srgbClr val="0033CC"/>
                </a:solidFill>
                <a:effectLst>
                  <a:glow rad="152400">
                    <a:srgbClr val="FFFFFF"/>
                  </a:glow>
                </a:effectLst>
                <a:latin typeface="Arial" panose="020B0604020202020204" pitchFamily="34" charset="0"/>
                <a:ea typeface="MS Gothic" charset="0"/>
                <a:cs typeface="Arial" panose="020B0604020202020204" pitchFamily="34" charset="0"/>
              </a:endParaRPr>
            </a:p>
          </p:txBody>
        </p:sp>
        <p:sp>
          <p:nvSpPr>
            <p:cNvPr id="104493" name="Text Box 17"/>
            <p:cNvSpPr txBox="1">
              <a:spLocks noChangeArrowheads="1"/>
            </p:cNvSpPr>
            <p:nvPr/>
          </p:nvSpPr>
          <p:spPr bwMode="auto">
            <a:xfrm>
              <a:off x="3959" y="2245"/>
              <a:ext cx="1191" cy="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9894" tIns="45106" rIns="89894" bIns="45106">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9927">
                <a:lnSpc>
                  <a:spcPct val="93000"/>
                </a:lnSpc>
                <a:spcBef>
                  <a:spcPts val="2217"/>
                </a:spcBef>
                <a:buClr>
                  <a:srgbClr val="0033CC"/>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ar-JO" sz="3530" b="1" dirty="0">
                  <a:solidFill>
                    <a:srgbClr val="0033CC"/>
                  </a:solidFill>
                  <a:effectLst>
                    <a:glow rad="152400">
                      <a:srgbClr val="FFFFFF"/>
                    </a:glow>
                  </a:effectLst>
                  <a:latin typeface="Arial" panose="020B0604020202020204" pitchFamily="34" charset="0"/>
                  <a:ea typeface="MS Gothic" charset="0"/>
                  <a:cs typeface="Arial" panose="020B0604020202020204" pitchFamily="34" charset="0"/>
                </a:rPr>
                <a:t>آسيا</a:t>
              </a:r>
              <a:endParaRPr lang="en-GB" sz="3530" b="1" dirty="0">
                <a:solidFill>
                  <a:srgbClr val="0033CC"/>
                </a:solidFill>
                <a:effectLst>
                  <a:glow rad="152400">
                    <a:srgbClr val="FFFFFF"/>
                  </a:glow>
                </a:effectLst>
                <a:latin typeface="Arial" panose="020B0604020202020204" pitchFamily="34" charset="0"/>
                <a:ea typeface="MS Gothic" charset="0"/>
                <a:cs typeface="Arial" panose="020B0604020202020204" pitchFamily="34" charset="0"/>
              </a:endParaRPr>
            </a:p>
          </p:txBody>
        </p:sp>
        <p:sp>
          <p:nvSpPr>
            <p:cNvPr id="104494" name="Text Box 18"/>
            <p:cNvSpPr txBox="1">
              <a:spLocks noChangeArrowheads="1"/>
            </p:cNvSpPr>
            <p:nvPr/>
          </p:nvSpPr>
          <p:spPr bwMode="auto">
            <a:xfrm>
              <a:off x="803" y="1600"/>
              <a:ext cx="1998" cy="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894" tIns="45106" rIns="89894" bIns="45106">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9927">
                <a:lnSpc>
                  <a:spcPct val="93000"/>
                </a:lnSpc>
                <a:spcBef>
                  <a:spcPts val="1985"/>
                </a:spcBef>
                <a:buClr>
                  <a:srgbClr val="0033CC"/>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ar-JO" sz="3177" b="1" dirty="0">
                  <a:solidFill>
                    <a:srgbClr val="0033CC"/>
                  </a:solidFill>
                  <a:effectLst>
                    <a:glow rad="152400">
                      <a:srgbClr val="FFFFFF"/>
                    </a:glow>
                  </a:effectLst>
                  <a:latin typeface="Arial" panose="020B0604020202020204" pitchFamily="34" charset="0"/>
                  <a:ea typeface="MS Gothic" charset="0"/>
                  <a:cs typeface="Arial" panose="020B0604020202020204" pitchFamily="34" charset="0"/>
                </a:rPr>
                <a:t>أوروبا</a:t>
              </a:r>
              <a:endParaRPr lang="en-GB" sz="3177" b="1" dirty="0">
                <a:solidFill>
                  <a:srgbClr val="0033CC"/>
                </a:solidFill>
                <a:effectLst>
                  <a:glow rad="152400">
                    <a:srgbClr val="FFFFFF"/>
                  </a:glow>
                </a:effectLst>
                <a:latin typeface="Arial" panose="020B0604020202020204" pitchFamily="34" charset="0"/>
                <a:ea typeface="MS Gothic" charset="0"/>
                <a:cs typeface="Arial" panose="020B0604020202020204" pitchFamily="34" charset="0"/>
              </a:endParaRPr>
            </a:p>
          </p:txBody>
        </p:sp>
        <p:sp>
          <p:nvSpPr>
            <p:cNvPr id="104495" name="Text Box 19"/>
            <p:cNvSpPr txBox="1">
              <a:spLocks noChangeArrowheads="1"/>
            </p:cNvSpPr>
            <p:nvPr/>
          </p:nvSpPr>
          <p:spPr bwMode="auto">
            <a:xfrm>
              <a:off x="4599" y="3922"/>
              <a:ext cx="1160" cy="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894" tIns="45106" rIns="89894" bIns="45106">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9927">
                <a:lnSpc>
                  <a:spcPct val="93000"/>
                </a:lnSpc>
                <a:spcBef>
                  <a:spcPts val="1710"/>
                </a:spcBef>
                <a:buClr>
                  <a:srgbClr val="0033CC"/>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ar-JO" sz="2735" b="1" dirty="0">
                  <a:solidFill>
                    <a:srgbClr val="0033CC"/>
                  </a:solidFill>
                  <a:effectLst>
                    <a:glow rad="152400">
                      <a:srgbClr val="FFFFFF"/>
                    </a:glow>
                  </a:effectLst>
                  <a:latin typeface="Arial" panose="020B0604020202020204" pitchFamily="34" charset="0"/>
                  <a:cs typeface="Arial" panose="020B0604020202020204" pitchFamily="34" charset="0"/>
                </a:rPr>
                <a:t>العربية</a:t>
              </a:r>
              <a:endParaRPr lang="en-GB" sz="2735" b="1" dirty="0">
                <a:solidFill>
                  <a:srgbClr val="0033CC"/>
                </a:solidFill>
                <a:effectLst>
                  <a:glow rad="152400">
                    <a:srgbClr val="FFFFFF"/>
                  </a:glow>
                </a:effectLst>
                <a:latin typeface="Arial" panose="020B0604020202020204" pitchFamily="34" charset="0"/>
                <a:ea typeface="MS Gothic" charset="0"/>
                <a:cs typeface="Arial" panose="020B0604020202020204" pitchFamily="34" charset="0"/>
              </a:endParaRPr>
            </a:p>
          </p:txBody>
        </p:sp>
      </p:grpSp>
      <p:grpSp>
        <p:nvGrpSpPr>
          <p:cNvPr id="3" name="Group 20"/>
          <p:cNvGrpSpPr>
            <a:grpSpLocks/>
          </p:cNvGrpSpPr>
          <p:nvPr/>
        </p:nvGrpSpPr>
        <p:grpSpPr bwMode="auto">
          <a:xfrm>
            <a:off x="213120" y="5348008"/>
            <a:ext cx="8513669" cy="1196228"/>
            <a:chOff x="526" y="3847"/>
            <a:chExt cx="5736" cy="854"/>
          </a:xfrm>
        </p:grpSpPr>
        <p:sp>
          <p:nvSpPr>
            <p:cNvPr id="48149" name="Rectangle 21"/>
            <p:cNvSpPr>
              <a:spLocks noChangeArrowheads="1"/>
            </p:cNvSpPr>
            <p:nvPr/>
          </p:nvSpPr>
          <p:spPr bwMode="auto">
            <a:xfrm>
              <a:off x="526" y="3847"/>
              <a:ext cx="5736" cy="854"/>
            </a:xfrm>
            <a:prstGeom prst="rect">
              <a:avLst/>
            </a:prstGeom>
            <a:blipFill dpi="0" rotWithShape="0">
              <a:blip r:embed="rId4"/>
              <a:srcRect/>
              <a:tile tx="0" ty="0" sx="100000" sy="100000" flip="none" algn="tl"/>
            </a:blipFill>
            <a:ln w="76320">
              <a:solidFill>
                <a:srgbClr val="618FFD"/>
              </a:solidFill>
              <a:miter lim="800000"/>
              <a:headEnd/>
              <a:tailEnd/>
            </a:ln>
            <a:effectLst>
              <a:outerShdw blurRad="63500" dist="99193" dir="2381944"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97323" name="Rectangle 22"/>
            <p:cNvSpPr>
              <a:spLocks noChangeArrowheads="1"/>
            </p:cNvSpPr>
            <p:nvPr/>
          </p:nvSpPr>
          <p:spPr bwMode="auto">
            <a:xfrm>
              <a:off x="596" y="3918"/>
              <a:ext cx="5566" cy="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412" tIns="41294" rIns="79412" bIns="41294">
              <a:spAutoFit/>
            </a:bodyPr>
            <a:lstStyle/>
            <a:p>
              <a:pPr algn="ctr" defTabSz="397830">
                <a:lnSpc>
                  <a:spcPct val="85000"/>
                </a:lnSpc>
                <a:buClr>
                  <a:srgbClr val="000000"/>
                </a:buClr>
                <a:buSzPct val="100000"/>
                <a:tabLst>
                  <a:tab pos="0" algn="l"/>
                  <a:tab pos="799863" algn="l"/>
                  <a:tab pos="1603928" algn="l"/>
                  <a:tab pos="2409393" algn="l"/>
                  <a:tab pos="3214859" algn="l"/>
                  <a:tab pos="4020325" algn="l"/>
                  <a:tab pos="4828593" algn="l"/>
                  <a:tab pos="5631256" algn="l"/>
                  <a:tab pos="6436722" algn="l"/>
                  <a:tab pos="7242188" algn="l"/>
                  <a:tab pos="8047654" algn="l"/>
                  <a:tab pos="8854520" algn="l"/>
                </a:tabLst>
              </a:pPr>
              <a:r>
                <a:rPr lang="ar-JO" sz="2206" b="1" dirty="0">
                  <a:solidFill>
                    <a:srgbClr val="000000"/>
                  </a:solidFill>
                  <a:latin typeface="Arial" panose="020B0604020202020204" pitchFamily="34" charset="0"/>
                  <a:ea typeface="MS Gothic" charset="0"/>
                  <a:cs typeface="Arial" panose="020B0604020202020204" pitchFamily="34" charset="0"/>
                </a:rPr>
                <a:t>الأهمية: وقتًا طويلاً في الكنيسة في </a:t>
              </a:r>
              <a:r>
                <a:rPr lang="ar-JO" sz="2206" b="1" u="sng" dirty="0">
                  <a:solidFill>
                    <a:srgbClr val="FF0000"/>
                  </a:solidFill>
                  <a:latin typeface="Arial" panose="020B0604020202020204" pitchFamily="34" charset="0"/>
                  <a:ea typeface="MS Gothic" charset="0"/>
                  <a:cs typeface="Arial" panose="020B0604020202020204" pitchFamily="34" charset="0"/>
                </a:rPr>
                <a:t>أفسس</a:t>
              </a:r>
              <a:r>
                <a:rPr lang="ar-JO" sz="2206" b="1" dirty="0">
                  <a:solidFill>
                    <a:srgbClr val="000000"/>
                  </a:solidFill>
                  <a:latin typeface="Arial" panose="020B0604020202020204" pitchFamily="34" charset="0"/>
                  <a:ea typeface="MS Gothic" charset="0"/>
                  <a:cs typeface="Arial" panose="020B0604020202020204" pitchFamily="34" charset="0"/>
                </a:rPr>
                <a:t>؛ إقامة شاب من الموت؛ كُتبت رسائل مهمة؛ أعمال شغب من قبل صنّاع التذكارات الأفسسيين في </a:t>
              </a:r>
              <a:r>
                <a:rPr lang="ar-JO" sz="2206" b="1" i="1" u="sng" dirty="0">
                  <a:solidFill>
                    <a:srgbClr val="FF0000"/>
                  </a:solidFill>
                  <a:latin typeface="Arial" panose="020B0604020202020204" pitchFamily="34" charset="0"/>
                  <a:ea typeface="MS Gothic" charset="0"/>
                  <a:cs typeface="Arial" panose="020B0604020202020204" pitchFamily="34" charset="0"/>
                </a:rPr>
                <a:t>ملعب</a:t>
              </a:r>
              <a:r>
                <a:rPr lang="ar-JO" sz="2206" b="1" dirty="0">
                  <a:solidFill>
                    <a:srgbClr val="000000"/>
                  </a:solidFill>
                  <a:latin typeface="Arial" panose="020B0604020202020204" pitchFamily="34" charset="0"/>
                  <a:ea typeface="MS Gothic" charset="0"/>
                  <a:cs typeface="Arial" panose="020B0604020202020204" pitchFamily="34" charset="0"/>
                </a:rPr>
                <a:t> المدينة.</a:t>
              </a:r>
              <a:endParaRPr lang="en-GB" sz="2206" b="1" dirty="0">
                <a:solidFill>
                  <a:srgbClr val="000000"/>
                </a:solidFill>
                <a:latin typeface="Arial" panose="020B0604020202020204" pitchFamily="34" charset="0"/>
                <a:ea typeface="MS Gothic" charset="0"/>
                <a:cs typeface="Arial" panose="020B0604020202020204" pitchFamily="34" charset="0"/>
              </a:endParaRPr>
            </a:p>
          </p:txBody>
        </p:sp>
      </p:grpSp>
      <p:sp>
        <p:nvSpPr>
          <p:cNvPr id="104466" name="Text Box 23"/>
          <p:cNvSpPr txBox="1">
            <a:spLocks noChangeArrowheads="1"/>
          </p:cNvSpPr>
          <p:nvPr/>
        </p:nvSpPr>
        <p:spPr bwMode="auto">
          <a:xfrm>
            <a:off x="6404168" y="4668658"/>
            <a:ext cx="1950266" cy="406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9927">
              <a:lnSpc>
                <a:spcPct val="93000"/>
              </a:lnSpc>
              <a:spcBef>
                <a:spcPts val="1103"/>
              </a:spcBef>
              <a:buClr>
                <a:srgbClr val="000000"/>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en-GB" sz="2206" b="1" dirty="0">
                <a:solidFill>
                  <a:srgbClr val="000000"/>
                </a:solidFill>
                <a:effectLst>
                  <a:glow rad="152400">
                    <a:srgbClr val="FFFFFF"/>
                  </a:glow>
                </a:effectLst>
                <a:latin typeface="Arial" panose="020B0604020202020204" pitchFamily="34" charset="0"/>
                <a:ea typeface="MS Gothic" charset="0"/>
                <a:cs typeface="Arial" panose="020B0604020202020204" pitchFamily="34" charset="0"/>
              </a:rPr>
              <a:t>•</a:t>
            </a:r>
            <a:r>
              <a:rPr lang="ar-JO" sz="2206" b="1" dirty="0">
                <a:solidFill>
                  <a:srgbClr val="000000"/>
                </a:solidFill>
                <a:effectLst>
                  <a:glow rad="152400">
                    <a:srgbClr val="FFFFFF"/>
                  </a:glow>
                </a:effectLst>
                <a:latin typeface="Arial" panose="020B0604020202020204" pitchFamily="34" charset="0"/>
                <a:ea typeface="MS Gothic" charset="0"/>
                <a:cs typeface="Arial" panose="020B0604020202020204" pitchFamily="34" charset="0"/>
              </a:rPr>
              <a:t>أورشليم</a:t>
            </a:r>
            <a:endParaRPr lang="en-GB" sz="2206" b="1" dirty="0">
              <a:solidFill>
                <a:srgbClr val="000000"/>
              </a:solidFill>
              <a:effectLst>
                <a:glow rad="152400">
                  <a:srgbClr val="FFFFFF"/>
                </a:glow>
              </a:effectLst>
              <a:latin typeface="Arial" panose="020B0604020202020204" pitchFamily="34" charset="0"/>
              <a:ea typeface="MS Gothic" charset="0"/>
              <a:cs typeface="Arial" panose="020B0604020202020204" pitchFamily="34" charset="0"/>
            </a:endParaRPr>
          </a:p>
        </p:txBody>
      </p:sp>
      <p:sp>
        <p:nvSpPr>
          <p:cNvPr id="48152" name="Text Box 24"/>
          <p:cNvSpPr txBox="1">
            <a:spLocks noChangeArrowheads="1"/>
          </p:cNvSpPr>
          <p:nvPr/>
        </p:nvSpPr>
        <p:spPr bwMode="auto">
          <a:xfrm>
            <a:off x="906286" y="3757208"/>
            <a:ext cx="1668276" cy="318147"/>
          </a:xfrm>
          <a:prstGeom prst="rect">
            <a:avLst/>
          </a:prstGeom>
          <a:solidFill>
            <a:srgbClr val="A7FDFA"/>
          </a:solidFill>
          <a:ln w="9360">
            <a:solidFill>
              <a:srgbClr val="000000"/>
            </a:solidFill>
            <a:miter lim="800000"/>
            <a:headEnd/>
            <a:tailEnd/>
          </a:ln>
          <a:effectLst>
            <a:outerShdw blurRad="63500" dist="71785" dir="2700000" algn="ctr" rotWithShape="0">
              <a:srgbClr val="000000"/>
            </a:outerShdw>
          </a:effectLst>
        </p:spPr>
        <p:txBody>
          <a:bodyPr lIns="89706" tIns="45013" rIns="89706" bIns="45013">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99927">
              <a:lnSpc>
                <a:spcPct val="93000"/>
              </a:lnSpc>
              <a:spcBef>
                <a:spcPts val="993"/>
              </a:spcBef>
              <a:buClr>
                <a:srgbClr val="000000"/>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ar-JO" sz="1588" b="1" dirty="0">
                <a:solidFill>
                  <a:srgbClr val="000000"/>
                </a:solidFill>
                <a:latin typeface="Arial" panose="020B0604020202020204" pitchFamily="34" charset="0"/>
                <a:ea typeface="MS Gothic" charset="0"/>
                <a:cs typeface="Arial" panose="020B0604020202020204" pitchFamily="34" charset="0"/>
              </a:rPr>
              <a:t>أعمال الرسل 18- 21</a:t>
            </a:r>
            <a:endParaRPr lang="en-GB" sz="1588" b="1" dirty="0">
              <a:solidFill>
                <a:srgbClr val="000000"/>
              </a:solidFill>
              <a:latin typeface="Arial" panose="020B0604020202020204" pitchFamily="34" charset="0"/>
              <a:ea typeface="MS Gothic" charset="0"/>
              <a:cs typeface="Arial" panose="020B0604020202020204" pitchFamily="34" charset="0"/>
            </a:endParaRPr>
          </a:p>
        </p:txBody>
      </p:sp>
      <p:grpSp>
        <p:nvGrpSpPr>
          <p:cNvPr id="4" name="Group 25"/>
          <p:cNvGrpSpPr>
            <a:grpSpLocks/>
          </p:cNvGrpSpPr>
          <p:nvPr/>
        </p:nvGrpSpPr>
        <p:grpSpPr bwMode="auto">
          <a:xfrm>
            <a:off x="329173" y="4648609"/>
            <a:ext cx="5399834" cy="613522"/>
            <a:chOff x="485" y="3258"/>
            <a:chExt cx="3227" cy="438"/>
          </a:xfrm>
        </p:grpSpPr>
        <p:sp>
          <p:nvSpPr>
            <p:cNvPr id="48154" name="Rectangle 26"/>
            <p:cNvSpPr>
              <a:spLocks noChangeArrowheads="1"/>
            </p:cNvSpPr>
            <p:nvPr/>
          </p:nvSpPr>
          <p:spPr bwMode="auto">
            <a:xfrm>
              <a:off x="521" y="3258"/>
              <a:ext cx="2950" cy="438"/>
            </a:xfrm>
            <a:prstGeom prst="rect">
              <a:avLst/>
            </a:prstGeom>
            <a:blipFill dpi="0" rotWithShape="0">
              <a:blip r:embed="rId4"/>
              <a:srcRect/>
              <a:tile tx="0" ty="0" sx="100000" sy="100000" flip="none" algn="tl"/>
            </a:blipFill>
            <a:ln w="76320">
              <a:solidFill>
                <a:srgbClr val="0067C9"/>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97321" name="Text Box 27"/>
            <p:cNvSpPr txBox="1">
              <a:spLocks noChangeArrowheads="1"/>
            </p:cNvSpPr>
            <p:nvPr/>
          </p:nvSpPr>
          <p:spPr bwMode="auto">
            <a:xfrm>
              <a:off x="485" y="3275"/>
              <a:ext cx="3227" cy="3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412" tIns="41294" rIns="79412" bIns="41294">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a:lnSpc>
                  <a:spcPct val="93000"/>
                </a:lnSpc>
                <a:spcBef>
                  <a:spcPts val="1765"/>
                </a:spcBef>
                <a:buClr>
                  <a:srgbClr val="000000"/>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ar-JO" sz="2824" b="1" dirty="0">
                  <a:solidFill>
                    <a:srgbClr val="000000"/>
                  </a:solidFill>
                  <a:latin typeface="Arial" panose="020B0604020202020204" pitchFamily="34" charset="0"/>
                  <a:ea typeface="MS Gothic" charset="0"/>
                  <a:cs typeface="Arial" panose="020B0604020202020204" pitchFamily="34" charset="0"/>
                </a:rPr>
                <a:t>3. "الزخم </a:t>
              </a:r>
              <a:r>
                <a:rPr lang="ar-JO" sz="2824" b="1" i="1" u="sng" dirty="0">
                  <a:solidFill>
                    <a:srgbClr val="FF0000"/>
                  </a:solidFill>
                  <a:latin typeface="Arial" panose="020B0604020202020204" pitchFamily="34" charset="0"/>
                  <a:ea typeface="MS Gothic" charset="0"/>
                  <a:cs typeface="Arial" panose="020B0604020202020204" pitchFamily="34" charset="0"/>
                </a:rPr>
                <a:t>الآسيوي</a:t>
              </a:r>
              <a:r>
                <a:rPr lang="ar-JO" sz="2824" b="1" dirty="0">
                  <a:solidFill>
                    <a:srgbClr val="000000"/>
                  </a:solidFill>
                  <a:latin typeface="Arial" panose="020B0604020202020204" pitchFamily="34" charset="0"/>
                  <a:ea typeface="MS Gothic" charset="0"/>
                  <a:cs typeface="Arial" panose="020B0604020202020204" pitchFamily="34" charset="0"/>
                </a:rPr>
                <a:t>"</a:t>
              </a:r>
              <a:endParaRPr lang="en-GB" sz="2824" b="1" dirty="0">
                <a:solidFill>
                  <a:srgbClr val="000000"/>
                </a:solidFill>
                <a:latin typeface="Arial" panose="020B0604020202020204" pitchFamily="34" charset="0"/>
                <a:ea typeface="MS Gothic" charset="0"/>
                <a:cs typeface="Arial" panose="020B0604020202020204" pitchFamily="34" charset="0"/>
              </a:endParaRPr>
            </a:p>
          </p:txBody>
        </p:sp>
      </p:grpSp>
      <p:sp>
        <p:nvSpPr>
          <p:cNvPr id="48156" name="AutoShape 28"/>
          <p:cNvSpPr>
            <a:spLocks noChangeArrowheads="1"/>
          </p:cNvSpPr>
          <p:nvPr/>
        </p:nvSpPr>
        <p:spPr bwMode="auto">
          <a:xfrm rot="5940000">
            <a:off x="4785613" y="3733660"/>
            <a:ext cx="609319" cy="400610"/>
          </a:xfrm>
          <a:prstGeom prst="leftArrow">
            <a:avLst>
              <a:gd name="adj1" fmla="val 50000"/>
              <a:gd name="adj2" fmla="val 38024"/>
            </a:avLst>
          </a:prstGeom>
          <a:solidFill>
            <a:srgbClr val="FFEA18"/>
          </a:solidFill>
          <a:ln w="38160">
            <a:solidFill>
              <a:srgbClr val="FC0128"/>
            </a:solidFill>
            <a:miter lim="800000"/>
            <a:headEnd/>
            <a:tailEnd/>
          </a:ln>
          <a:effectLst>
            <a:outerShdw blurRad="63500" dist="7178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104470" name="Text Box 29"/>
          <p:cNvSpPr txBox="1">
            <a:spLocks noChangeArrowheads="1"/>
          </p:cNvSpPr>
          <p:nvPr/>
        </p:nvSpPr>
        <p:spPr bwMode="auto">
          <a:xfrm>
            <a:off x="5168714" y="3717552"/>
            <a:ext cx="1680882" cy="406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defPPr>
              <a:defRPr lang="en-GB"/>
            </a:defPPr>
            <a:lvl1pPr>
              <a:spcBef>
                <a:spcPts val="1250"/>
              </a:spcBef>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b="1">
                <a:solidFill>
                  <a:srgbClr val="000000"/>
                </a:solidFill>
                <a:effectLst>
                  <a:glow rad="152400">
                    <a:schemeClr val="bg1"/>
                  </a:glow>
                </a:effectLst>
                <a:latin typeface="Comic Sans MS" charset="0"/>
                <a:ea typeface="MS Gothic" charset="0"/>
                <a:cs typeface="MS Gothic"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lvl9pPr>
          </a:lstStyle>
          <a:p>
            <a:pPr defTabSz="399927">
              <a:lnSpc>
                <a:spcPct val="93000"/>
              </a:lnSpc>
              <a:spcBef>
                <a:spcPts val="1103"/>
              </a:spcBef>
              <a:buClr>
                <a:srgbClr val="000000"/>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en-GB" sz="2206" dirty="0">
                <a:effectLst>
                  <a:glow rad="152400">
                    <a:srgbClr val="FFFFFF"/>
                  </a:glow>
                </a:effectLst>
                <a:latin typeface="Arial" panose="020B0604020202020204" pitchFamily="34" charset="0"/>
                <a:cs typeface="Arial" panose="020B0604020202020204" pitchFamily="34" charset="0"/>
              </a:rPr>
              <a:t>•</a:t>
            </a:r>
            <a:r>
              <a:rPr lang="ar-JO" sz="2206" dirty="0">
                <a:effectLst>
                  <a:glow rad="152400">
                    <a:srgbClr val="FFFFFF"/>
                  </a:glow>
                </a:effectLst>
                <a:latin typeface="Arial" panose="020B0604020202020204" pitchFamily="34" charset="0"/>
                <a:cs typeface="Arial" panose="020B0604020202020204" pitchFamily="34" charset="0"/>
              </a:rPr>
              <a:t>أفسس</a:t>
            </a:r>
            <a:endParaRPr lang="en-GB" sz="2206" dirty="0">
              <a:effectLst>
                <a:glow rad="152400">
                  <a:srgbClr val="FFFFFF"/>
                </a:glow>
              </a:effectLst>
              <a:latin typeface="Arial" panose="020B0604020202020204" pitchFamily="34" charset="0"/>
              <a:cs typeface="Arial" panose="020B0604020202020204" pitchFamily="34" charset="0"/>
            </a:endParaRPr>
          </a:p>
        </p:txBody>
      </p:sp>
      <p:grpSp>
        <p:nvGrpSpPr>
          <p:cNvPr id="5" name="Group 30"/>
          <p:cNvGrpSpPr>
            <a:grpSpLocks/>
          </p:cNvGrpSpPr>
          <p:nvPr/>
        </p:nvGrpSpPr>
        <p:grpSpPr bwMode="auto">
          <a:xfrm>
            <a:off x="4971210" y="191901"/>
            <a:ext cx="3802996" cy="2795868"/>
            <a:chOff x="2725" y="137"/>
            <a:chExt cx="3443" cy="1996"/>
          </a:xfrm>
        </p:grpSpPr>
        <p:pic>
          <p:nvPicPr>
            <p:cNvPr id="48159" name="Picture 3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25" y="137"/>
              <a:ext cx="3443" cy="1996"/>
            </a:xfrm>
            <a:prstGeom prst="rect">
              <a:avLst/>
            </a:prstGeom>
            <a:noFill/>
            <a:ln w="76320">
              <a:solidFill>
                <a:srgbClr val="2F8B20"/>
              </a:solidFill>
              <a:miter lim="800000"/>
              <a:headEnd/>
              <a:tailEnd/>
            </a:ln>
            <a:effectLst>
              <a:outerShdw blurRad="63500" dist="71785" dir="2700000" algn="ctr" rotWithShape="0">
                <a:srgbClr val="000000"/>
              </a:outerShdw>
            </a:effectLst>
          </p:spPr>
        </p:pic>
        <p:sp>
          <p:nvSpPr>
            <p:cNvPr id="97319" name="Text Box 32"/>
            <p:cNvSpPr txBox="1">
              <a:spLocks noChangeArrowheads="1"/>
            </p:cNvSpPr>
            <p:nvPr/>
          </p:nvSpPr>
          <p:spPr bwMode="auto">
            <a:xfrm>
              <a:off x="2768" y="1807"/>
              <a:ext cx="2661" cy="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412" tIns="41294" rIns="79412" bIns="41294">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a:lnSpc>
                  <a:spcPct val="93000"/>
                </a:lnSpc>
                <a:spcBef>
                  <a:spcPts val="1103"/>
                </a:spcBef>
                <a:buClr>
                  <a:srgbClr val="FFEA18"/>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en-GB" sz="2206" b="1" dirty="0">
                  <a:solidFill>
                    <a:srgbClr val="FFEA18"/>
                  </a:solidFill>
                  <a:effectLst>
                    <a:glow rad="101600">
                      <a:srgbClr val="000000"/>
                    </a:glow>
                  </a:effectLst>
                  <a:latin typeface="Arial" panose="020B0604020202020204" pitchFamily="34" charset="0"/>
                  <a:ea typeface="MS Gothic" charset="0"/>
                  <a:cs typeface="Arial" panose="020B0604020202020204" pitchFamily="34" charset="0"/>
                </a:rPr>
                <a:t>     </a:t>
              </a:r>
              <a:r>
                <a:rPr lang="ar-JO" sz="2206" b="1" dirty="0">
                  <a:solidFill>
                    <a:srgbClr val="FFEA18"/>
                  </a:solidFill>
                  <a:effectLst>
                    <a:glow rad="101600">
                      <a:srgbClr val="000000"/>
                    </a:glow>
                  </a:effectLst>
                  <a:latin typeface="Arial" panose="020B0604020202020204" pitchFamily="34" charset="0"/>
                  <a:ea typeface="MS Gothic" charset="0"/>
                  <a:cs typeface="Arial" panose="020B0604020202020204" pitchFamily="34" charset="0"/>
                </a:rPr>
                <a:t>أفسس القديمة</a:t>
              </a:r>
              <a:endParaRPr lang="en-GB" sz="2206" b="1" dirty="0">
                <a:solidFill>
                  <a:srgbClr val="FFEA18"/>
                </a:solidFill>
                <a:effectLst>
                  <a:glow rad="101600">
                    <a:srgbClr val="000000"/>
                  </a:glow>
                </a:effectLst>
                <a:latin typeface="Arial" panose="020B0604020202020204" pitchFamily="34" charset="0"/>
                <a:ea typeface="MS Gothic" charset="0"/>
                <a:cs typeface="Arial" panose="020B0604020202020204" pitchFamily="34" charset="0"/>
              </a:endParaRPr>
            </a:p>
          </p:txBody>
        </p:sp>
      </p:grpSp>
      <p:sp>
        <p:nvSpPr>
          <p:cNvPr id="97304" name="Text Box 33"/>
          <p:cNvSpPr txBox="1">
            <a:spLocks noChangeArrowheads="1"/>
          </p:cNvSpPr>
          <p:nvPr/>
        </p:nvSpPr>
        <p:spPr bwMode="auto">
          <a:xfrm>
            <a:off x="8489857" y="6222067"/>
            <a:ext cx="162485" cy="323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19" tIns="40258" rIns="80519" bIns="40258" anchor="ctr"/>
          <a:lstStyle>
            <a:lvl1pPr defTabSz="406400">
              <a:defRPr sz="2500">
                <a:solidFill>
                  <a:schemeClr val="bg1"/>
                </a:solidFill>
                <a:latin typeface="Times New Roman" charset="0"/>
                <a:ea typeface="ＭＳ Ｐゴシック" charset="0"/>
                <a:cs typeface="ＭＳ Ｐゴシック" charset="0"/>
              </a:defRPr>
            </a:lvl1pPr>
            <a:lvl2pPr marL="742950" indent="-285750" defTabSz="406400">
              <a:defRPr sz="2500">
                <a:solidFill>
                  <a:schemeClr val="bg1"/>
                </a:solidFill>
                <a:latin typeface="Times New Roman" charset="0"/>
                <a:ea typeface="ＭＳ Ｐゴシック" charset="0"/>
              </a:defRPr>
            </a:lvl2pPr>
            <a:lvl3pPr marL="1143000" indent="-228600" defTabSz="406400">
              <a:defRPr sz="2500">
                <a:solidFill>
                  <a:schemeClr val="bg1"/>
                </a:solidFill>
                <a:latin typeface="Times New Roman" charset="0"/>
                <a:ea typeface="ＭＳ Ｐゴシック" charset="0"/>
              </a:defRPr>
            </a:lvl3pPr>
            <a:lvl4pPr marL="1600200" indent="-228600" defTabSz="406400">
              <a:defRPr sz="2500">
                <a:solidFill>
                  <a:schemeClr val="bg1"/>
                </a:solidFill>
                <a:latin typeface="Times New Roman" charset="0"/>
                <a:ea typeface="ＭＳ Ｐゴシック" charset="0"/>
              </a:defRPr>
            </a:lvl4pPr>
            <a:lvl5pPr marL="2057400" indent="-228600" defTabSz="406400">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358607">
              <a:lnSpc>
                <a:spcPct val="93000"/>
              </a:lnSpc>
              <a:buClr>
                <a:srgbClr val="000000"/>
              </a:buClr>
              <a:buSzPct val="100000"/>
            </a:pPr>
            <a:endParaRPr lang="en-US" sz="2206">
              <a:solidFill>
                <a:srgbClr val="FFFFFF"/>
              </a:solidFill>
              <a:latin typeface="Arial" panose="020B0604020202020204" pitchFamily="34" charset="0"/>
              <a:ea typeface="MS Gothic" charset="0"/>
              <a:cs typeface="Arial" panose="020B0604020202020204" pitchFamily="34" charset="0"/>
            </a:endParaRPr>
          </a:p>
        </p:txBody>
      </p:sp>
      <p:sp>
        <p:nvSpPr>
          <p:cNvPr id="97305" name="Rectangle 34"/>
          <p:cNvSpPr>
            <a:spLocks noChangeArrowheads="1"/>
          </p:cNvSpPr>
          <p:nvPr/>
        </p:nvSpPr>
        <p:spPr bwMode="auto">
          <a:xfrm>
            <a:off x="7849664" y="6544557"/>
            <a:ext cx="568812" cy="209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49" tIns="41205" rIns="79249" bIns="41205" anchor="ctr">
            <a:spAutoFit/>
          </a:bodyPr>
          <a:lstStyle/>
          <a:p>
            <a:pPr algn="ctr" defTabSz="397830">
              <a:lnSpc>
                <a:spcPct val="93000"/>
              </a:lnSpc>
              <a:buClr>
                <a:srgbClr val="FFFFFF"/>
              </a:buClr>
              <a:buSzPct val="100000"/>
              <a:tabLst>
                <a:tab pos="0" algn="l"/>
                <a:tab pos="799863" algn="l"/>
                <a:tab pos="1603928" algn="l"/>
                <a:tab pos="2409393" algn="l"/>
                <a:tab pos="3214859" algn="l"/>
                <a:tab pos="4020325" algn="l"/>
                <a:tab pos="4828593" algn="l"/>
                <a:tab pos="5631256" algn="l"/>
                <a:tab pos="6436722" algn="l"/>
                <a:tab pos="7242188" algn="l"/>
                <a:tab pos="8047654" algn="l"/>
                <a:tab pos="8854520" algn="l"/>
              </a:tabLst>
            </a:pPr>
            <a:r>
              <a:rPr lang="en-GB" sz="882" b="1">
                <a:solidFill>
                  <a:srgbClr val="FFFFFF"/>
                </a:solidFill>
                <a:latin typeface="Arial" panose="020B0604020202020204" pitchFamily="34" charset="0"/>
                <a:ea typeface="MS Gothic" charset="0"/>
                <a:cs typeface="Arial" panose="020B0604020202020204" pitchFamily="34" charset="0"/>
              </a:rPr>
              <a:t>9.65.08.</a:t>
            </a:r>
          </a:p>
        </p:txBody>
      </p:sp>
      <p:sp>
        <p:nvSpPr>
          <p:cNvPr id="97306" name="Text Box 35"/>
          <p:cNvSpPr txBox="1">
            <a:spLocks noChangeArrowheads="1"/>
          </p:cNvSpPr>
          <p:nvPr/>
        </p:nvSpPr>
        <p:spPr bwMode="auto">
          <a:xfrm>
            <a:off x="8346617" y="6542456"/>
            <a:ext cx="285080" cy="209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49" tIns="41205" rIns="79249" bIns="41205"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a:lnSpc>
                <a:spcPct val="93000"/>
              </a:lnSpc>
              <a:spcBef>
                <a:spcPts val="552"/>
              </a:spcBef>
              <a:buClr>
                <a:srgbClr val="FFFFFF"/>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en-GB" sz="882" b="1">
                <a:solidFill>
                  <a:srgbClr val="FFFFFF"/>
                </a:solidFill>
                <a:latin typeface="Arial" panose="020B0604020202020204" pitchFamily="34" charset="0"/>
                <a:ea typeface="MS Gothic" charset="0"/>
                <a:cs typeface="Arial" panose="020B0604020202020204" pitchFamily="34" charset="0"/>
              </a:rPr>
              <a:t>45</a:t>
            </a:r>
          </a:p>
        </p:txBody>
      </p:sp>
      <p:sp>
        <p:nvSpPr>
          <p:cNvPr id="97307" name="Text Box 36"/>
          <p:cNvSpPr txBox="1">
            <a:spLocks noChangeArrowheads="1"/>
          </p:cNvSpPr>
          <p:nvPr/>
        </p:nvSpPr>
        <p:spPr bwMode="auto">
          <a:xfrm>
            <a:off x="8579955" y="6488422"/>
            <a:ext cx="261036" cy="285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49" tIns="41205" rIns="79249" bIns="41205"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a:lnSpc>
                <a:spcPct val="93000"/>
              </a:lnSpc>
              <a:spcBef>
                <a:spcPts val="882"/>
              </a:spcBef>
              <a:buClr>
                <a:srgbClr val="FFFFFF"/>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en-GB" sz="1412" b="1">
                <a:solidFill>
                  <a:srgbClr val="FFFFFF"/>
                </a:solidFill>
                <a:latin typeface="Arial" panose="020B0604020202020204" pitchFamily="34" charset="0"/>
                <a:ea typeface="MS Gothic" charset="0"/>
                <a:cs typeface="Arial" panose="020B0604020202020204" pitchFamily="34" charset="0"/>
              </a:rPr>
              <a:t>4</a:t>
            </a:r>
          </a:p>
        </p:txBody>
      </p:sp>
      <p:sp>
        <p:nvSpPr>
          <p:cNvPr id="48165" name="AutoShape 37"/>
          <p:cNvSpPr>
            <a:spLocks noChangeArrowheads="1"/>
          </p:cNvSpPr>
          <p:nvPr/>
        </p:nvSpPr>
        <p:spPr bwMode="auto">
          <a:xfrm>
            <a:off x="5284301" y="797760"/>
            <a:ext cx="3227294" cy="1306886"/>
          </a:xfrm>
          <a:prstGeom prst="roundRect">
            <a:avLst>
              <a:gd name="adj" fmla="val 16667"/>
            </a:avLst>
          </a:prstGeom>
          <a:noFill/>
          <a:ln w="57240">
            <a:solidFill>
              <a:srgbClr val="FFEA18"/>
            </a:solidFill>
            <a:miter lim="800000"/>
            <a:headEnd/>
            <a:tailEnd/>
          </a:ln>
          <a:effectLst>
            <a:outerShdw blurRad="63500" dist="53966"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grpSp>
        <p:nvGrpSpPr>
          <p:cNvPr id="6" name="Group 38"/>
          <p:cNvGrpSpPr>
            <a:grpSpLocks/>
          </p:cNvGrpSpPr>
          <p:nvPr/>
        </p:nvGrpSpPr>
        <p:grpSpPr bwMode="auto">
          <a:xfrm flipH="1">
            <a:off x="654144" y="1014132"/>
            <a:ext cx="3200296" cy="2386853"/>
            <a:chOff x="585" y="999"/>
            <a:chExt cx="2573" cy="1703"/>
          </a:xfrm>
        </p:grpSpPr>
        <p:sp>
          <p:nvSpPr>
            <p:cNvPr id="97316" name="AutoShape 39"/>
            <p:cNvSpPr>
              <a:spLocks noChangeArrowheads="1"/>
            </p:cNvSpPr>
            <p:nvPr/>
          </p:nvSpPr>
          <p:spPr bwMode="auto">
            <a:xfrm flipH="1">
              <a:off x="622" y="999"/>
              <a:ext cx="2459" cy="1703"/>
            </a:xfrm>
            <a:prstGeom prst="roundRect">
              <a:avLst>
                <a:gd name="adj" fmla="val 16667"/>
              </a:avLst>
            </a:prstGeom>
            <a:gradFill rotWithShape="0">
              <a:gsLst>
                <a:gs pos="0">
                  <a:srgbClr val="000000"/>
                </a:gs>
                <a:gs pos="50000">
                  <a:srgbClr val="2828FF"/>
                </a:gs>
                <a:gs pos="100000">
                  <a:srgbClr val="000000"/>
                </a:gs>
              </a:gsLst>
              <a:lin ang="5400000" scaled="1"/>
            </a:gradFill>
            <a:ln w="76320">
              <a:solidFill>
                <a:srgbClr val="FC0128"/>
              </a:solidFill>
              <a:miter lim="800000"/>
              <a:headEnd/>
              <a:tailEnd/>
            </a:ln>
          </p:spPr>
          <p:txBody>
            <a:bodyPr wrap="none" anchor="ctr"/>
            <a:lstStyle/>
            <a:p>
              <a:pPr defTabSz="397830">
                <a:lnSpc>
                  <a:spcPct val="93000"/>
                </a:lnSpc>
                <a:buClr>
                  <a:srgbClr val="000000"/>
                </a:buClr>
                <a:buSzPct val="100000"/>
              </a:pPr>
              <a:endParaRPr lang="en-US" sz="2206">
                <a:solidFill>
                  <a:srgbClr val="FFFFFF"/>
                </a:solidFill>
                <a:latin typeface="Arial" panose="020B0604020202020204" pitchFamily="34" charset="0"/>
                <a:ea typeface="MS Gothic" charset="0"/>
                <a:cs typeface="Arial" panose="020B0604020202020204" pitchFamily="34" charset="0"/>
              </a:endParaRPr>
            </a:p>
          </p:txBody>
        </p:sp>
        <p:sp>
          <p:nvSpPr>
            <p:cNvPr id="97317" name="Text Box 40"/>
            <p:cNvSpPr txBox="1">
              <a:spLocks noChangeArrowheads="1"/>
            </p:cNvSpPr>
            <p:nvPr/>
          </p:nvSpPr>
          <p:spPr bwMode="auto">
            <a:xfrm>
              <a:off x="585" y="1196"/>
              <a:ext cx="2573" cy="1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412" tIns="41294" rIns="79412" bIns="41294">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rtl="1">
                <a:lnSpc>
                  <a:spcPct val="93000"/>
                </a:lnSpc>
                <a:spcBef>
                  <a:spcPts val="3640"/>
                </a:spcBef>
                <a:buClr>
                  <a:srgbClr val="FFEA18"/>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ar-JO" sz="5824" b="1" dirty="0">
                  <a:solidFill>
                    <a:srgbClr val="FFEA18"/>
                  </a:solidFill>
                  <a:latin typeface="Arial" panose="020B0604020202020204" pitchFamily="34" charset="0"/>
                  <a:ea typeface="MS Gothic" charset="0"/>
                  <a:cs typeface="Arial" panose="020B0604020202020204" pitchFamily="34" charset="0"/>
                </a:rPr>
                <a:t>53 – 57</a:t>
              </a:r>
              <a:br>
                <a:rPr lang="en-US" sz="5824" b="1" dirty="0">
                  <a:solidFill>
                    <a:srgbClr val="FFEA18"/>
                  </a:solidFill>
                  <a:latin typeface="Arial" panose="020B0604020202020204" pitchFamily="34" charset="0"/>
                  <a:ea typeface="MS Gothic" charset="0"/>
                  <a:cs typeface="Arial" panose="020B0604020202020204" pitchFamily="34" charset="0"/>
                </a:rPr>
              </a:br>
              <a:r>
                <a:rPr lang="ar-JO" sz="5824" b="1" dirty="0">
                  <a:solidFill>
                    <a:srgbClr val="FFEA18"/>
                  </a:solidFill>
                  <a:latin typeface="Arial" panose="020B0604020202020204" pitchFamily="34" charset="0"/>
                  <a:ea typeface="MS Gothic" charset="0"/>
                  <a:cs typeface="Arial" panose="020B0604020202020204" pitchFamily="34" charset="0"/>
                </a:rPr>
                <a:t>ب. م</a:t>
              </a:r>
              <a:endParaRPr lang="en-GB" sz="5824" b="1" dirty="0">
                <a:solidFill>
                  <a:srgbClr val="FFEA18"/>
                </a:solidFill>
                <a:latin typeface="Arial" panose="020B0604020202020204" pitchFamily="34" charset="0"/>
                <a:ea typeface="MS Gothic" charset="0"/>
                <a:cs typeface="Arial" panose="020B0604020202020204" pitchFamily="34" charset="0"/>
              </a:endParaRPr>
            </a:p>
          </p:txBody>
        </p:sp>
      </p:grpSp>
      <p:sp>
        <p:nvSpPr>
          <p:cNvPr id="48169" name="AutoShape 41"/>
          <p:cNvSpPr>
            <a:spLocks noChangeArrowheads="1"/>
          </p:cNvSpPr>
          <p:nvPr/>
        </p:nvSpPr>
        <p:spPr bwMode="auto">
          <a:xfrm rot="5400000">
            <a:off x="6542136" y="3968984"/>
            <a:ext cx="609319" cy="400610"/>
          </a:xfrm>
          <a:prstGeom prst="leftArrow">
            <a:avLst>
              <a:gd name="adj1" fmla="val 50000"/>
              <a:gd name="adj2" fmla="val 38024"/>
            </a:avLst>
          </a:prstGeom>
          <a:solidFill>
            <a:srgbClr val="FFEA18"/>
          </a:solidFill>
          <a:ln w="38160">
            <a:solidFill>
              <a:srgbClr val="FC0128"/>
            </a:solidFill>
            <a:miter lim="800000"/>
            <a:headEnd/>
            <a:tailEnd/>
          </a:ln>
          <a:effectLst>
            <a:outerShdw blurRad="63500" dist="7178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48170" name="AutoShape 42"/>
          <p:cNvSpPr>
            <a:spLocks noChangeArrowheads="1"/>
          </p:cNvSpPr>
          <p:nvPr/>
        </p:nvSpPr>
        <p:spPr bwMode="auto">
          <a:xfrm rot="1200000">
            <a:off x="5443258" y="3316941"/>
            <a:ext cx="609320" cy="399210"/>
          </a:xfrm>
          <a:prstGeom prst="leftArrow">
            <a:avLst>
              <a:gd name="adj1" fmla="val 50000"/>
              <a:gd name="adj2" fmla="val 38025"/>
            </a:avLst>
          </a:prstGeom>
          <a:solidFill>
            <a:srgbClr val="FFEA18"/>
          </a:solidFill>
          <a:ln w="38160">
            <a:solidFill>
              <a:srgbClr val="FC0128"/>
            </a:solidFill>
            <a:miter lim="800000"/>
            <a:headEnd/>
            <a:tailEnd/>
          </a:ln>
          <a:effectLst>
            <a:outerShdw blurRad="63500" dist="7178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48171" name="AutoShape 43"/>
          <p:cNvSpPr>
            <a:spLocks noChangeArrowheads="1"/>
          </p:cNvSpPr>
          <p:nvPr/>
        </p:nvSpPr>
        <p:spPr bwMode="auto">
          <a:xfrm rot="15180000">
            <a:off x="4305861" y="3454214"/>
            <a:ext cx="610721" cy="400610"/>
          </a:xfrm>
          <a:prstGeom prst="leftArrow">
            <a:avLst>
              <a:gd name="adj1" fmla="val 50000"/>
              <a:gd name="adj2" fmla="val 38024"/>
            </a:avLst>
          </a:prstGeom>
          <a:solidFill>
            <a:srgbClr val="FFEA18"/>
          </a:solidFill>
          <a:ln w="38160">
            <a:solidFill>
              <a:srgbClr val="FC0128"/>
            </a:solidFill>
            <a:miter lim="800000"/>
            <a:headEnd/>
            <a:tailEnd/>
          </a:ln>
          <a:effectLst>
            <a:outerShdw blurRad="63500" dist="7178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48172" name="AutoShape 44"/>
          <p:cNvSpPr>
            <a:spLocks noChangeArrowheads="1"/>
          </p:cNvSpPr>
          <p:nvPr/>
        </p:nvSpPr>
        <p:spPr bwMode="auto">
          <a:xfrm rot="11580000">
            <a:off x="5496486" y="4364691"/>
            <a:ext cx="609320" cy="399210"/>
          </a:xfrm>
          <a:prstGeom prst="leftArrow">
            <a:avLst>
              <a:gd name="adj1" fmla="val 50000"/>
              <a:gd name="adj2" fmla="val 38025"/>
            </a:avLst>
          </a:prstGeom>
          <a:solidFill>
            <a:srgbClr val="FFEA18"/>
          </a:solidFill>
          <a:ln w="38160">
            <a:solidFill>
              <a:srgbClr val="FC0128"/>
            </a:solidFill>
            <a:miter lim="800000"/>
            <a:headEnd/>
            <a:tailEnd/>
          </a:ln>
          <a:effectLst>
            <a:outerShdw blurRad="63500" dist="7178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48173" name="Freeform 45"/>
          <p:cNvSpPr>
            <a:spLocks noChangeArrowheads="1"/>
          </p:cNvSpPr>
          <p:nvPr/>
        </p:nvSpPr>
        <p:spPr bwMode="auto">
          <a:xfrm>
            <a:off x="4730284" y="3501844"/>
            <a:ext cx="1899397" cy="1005722"/>
          </a:xfrm>
          <a:custGeom>
            <a:avLst/>
            <a:gdLst/>
            <a:ahLst/>
            <a:cxnLst>
              <a:cxn ang="0">
                <a:pos x="1338" y="820"/>
              </a:cxn>
              <a:cxn ang="0">
                <a:pos x="1356" y="713"/>
              </a:cxn>
              <a:cxn ang="0">
                <a:pos x="1212" y="497"/>
              </a:cxn>
              <a:cxn ang="0">
                <a:pos x="691" y="488"/>
              </a:cxn>
              <a:cxn ang="0">
                <a:pos x="448" y="488"/>
              </a:cxn>
              <a:cxn ang="0">
                <a:pos x="430" y="434"/>
              </a:cxn>
              <a:cxn ang="0">
                <a:pos x="412" y="398"/>
              </a:cxn>
              <a:cxn ang="0">
                <a:pos x="457" y="245"/>
              </a:cxn>
              <a:cxn ang="0">
                <a:pos x="367" y="137"/>
              </a:cxn>
              <a:cxn ang="0">
                <a:pos x="340" y="101"/>
              </a:cxn>
              <a:cxn ang="0">
                <a:pos x="305" y="47"/>
              </a:cxn>
              <a:cxn ang="0">
                <a:pos x="152" y="92"/>
              </a:cxn>
              <a:cxn ang="0">
                <a:pos x="134" y="119"/>
              </a:cxn>
              <a:cxn ang="0">
                <a:pos x="143" y="146"/>
              </a:cxn>
              <a:cxn ang="0">
                <a:pos x="125" y="218"/>
              </a:cxn>
              <a:cxn ang="0">
                <a:pos x="89" y="227"/>
              </a:cxn>
              <a:cxn ang="0">
                <a:pos x="125" y="362"/>
              </a:cxn>
              <a:cxn ang="0">
                <a:pos x="80" y="569"/>
              </a:cxn>
              <a:cxn ang="0">
                <a:pos x="8" y="587"/>
              </a:cxn>
              <a:cxn ang="0">
                <a:pos x="17" y="560"/>
              </a:cxn>
              <a:cxn ang="0">
                <a:pos x="62" y="524"/>
              </a:cxn>
              <a:cxn ang="0">
                <a:pos x="71" y="497"/>
              </a:cxn>
              <a:cxn ang="0">
                <a:pos x="89" y="470"/>
              </a:cxn>
              <a:cxn ang="0">
                <a:pos x="53" y="389"/>
              </a:cxn>
              <a:cxn ang="0">
                <a:pos x="62" y="218"/>
              </a:cxn>
              <a:cxn ang="0">
                <a:pos x="107" y="65"/>
              </a:cxn>
              <a:cxn ang="0">
                <a:pos x="161" y="29"/>
              </a:cxn>
              <a:cxn ang="0">
                <a:pos x="385" y="47"/>
              </a:cxn>
              <a:cxn ang="0">
                <a:pos x="430" y="83"/>
              </a:cxn>
              <a:cxn ang="0">
                <a:pos x="448" y="137"/>
              </a:cxn>
              <a:cxn ang="0">
                <a:pos x="493" y="218"/>
              </a:cxn>
              <a:cxn ang="0">
                <a:pos x="457" y="542"/>
              </a:cxn>
              <a:cxn ang="0">
                <a:pos x="493" y="757"/>
              </a:cxn>
              <a:cxn ang="0">
                <a:pos x="574" y="775"/>
              </a:cxn>
              <a:cxn ang="0">
                <a:pos x="700" y="730"/>
              </a:cxn>
              <a:cxn ang="0">
                <a:pos x="772" y="757"/>
              </a:cxn>
              <a:cxn ang="0">
                <a:pos x="817" y="838"/>
              </a:cxn>
              <a:cxn ang="0">
                <a:pos x="1123" y="928"/>
              </a:cxn>
              <a:cxn ang="0">
                <a:pos x="1248" y="955"/>
              </a:cxn>
            </a:cxnLst>
            <a:rect l="0" t="0" r="r" b="b"/>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76320">
            <a:solidFill>
              <a:srgbClr val="FFFF00"/>
            </a:solidFill>
            <a:round/>
            <a:headEnd/>
            <a:tailEnd/>
          </a:ln>
          <a:effectLst>
            <a:outerShdw blurRad="63500" dist="53966"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97315" name="Title 1"/>
          <p:cNvSpPr>
            <a:spLocks noGrp="1"/>
          </p:cNvSpPr>
          <p:nvPr>
            <p:ph type="title" idx="4294967295"/>
          </p:nvPr>
        </p:nvSpPr>
        <p:spPr bwMode="auto">
          <a:xfrm>
            <a:off x="728383" y="-819430"/>
            <a:ext cx="7986993" cy="50846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9" tIns="44870" rIns="89739" bIns="44870"/>
          <a:lstStyle/>
          <a:p>
            <a:r>
              <a:rPr lang="ar-JO" sz="2824" b="1" dirty="0">
                <a:latin typeface="Arial" panose="020B0604020202020204" pitchFamily="34" charset="0"/>
                <a:cs typeface="Arial" panose="020B0604020202020204" pitchFamily="34" charset="0"/>
              </a:rPr>
              <a:t>3. "الزخم</a:t>
            </a:r>
            <a:r>
              <a:rPr lang="ar-JO" sz="2824" b="1" i="1" dirty="0">
                <a:latin typeface="Arial" panose="020B0604020202020204" pitchFamily="34" charset="0"/>
                <a:cs typeface="Arial" panose="020B0604020202020204" pitchFamily="34" charset="0"/>
              </a:rPr>
              <a:t> </a:t>
            </a:r>
            <a:r>
              <a:rPr lang="ar-JO" sz="2824" b="1" i="1" dirty="0">
                <a:solidFill>
                  <a:srgbClr val="FF0000"/>
                </a:solidFill>
                <a:latin typeface="Arial" panose="020B0604020202020204" pitchFamily="34" charset="0"/>
                <a:cs typeface="Arial" panose="020B0604020202020204" pitchFamily="34" charset="0"/>
              </a:rPr>
              <a:t>الأسيوي</a:t>
            </a:r>
            <a:r>
              <a:rPr lang="ar-JO" sz="2824" b="1"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nodeType="withEffect">
                                  <p:stCondLst>
                                    <p:cond delay="0"/>
                                  </p:stCondLst>
                                  <p:childTnLst>
                                    <p:set>
                                      <p:cBhvr>
                                        <p:cTn id="6" dur="1" fill="hold">
                                          <p:stCondLst>
                                            <p:cond delay="0"/>
                                          </p:stCondLst>
                                        </p:cTn>
                                        <p:tgtEl>
                                          <p:spTgt spid="48152"/>
                                        </p:tgtEl>
                                        <p:attrNameLst>
                                          <p:attrName>style.visibility</p:attrName>
                                        </p:attrNameLst>
                                      </p:cBhvr>
                                      <p:to>
                                        <p:strVal val="visible"/>
                                      </p:to>
                                    </p:set>
                                    <p:animEffect transition="in" filter="fade">
                                      <p:cBhvr>
                                        <p:cTn id="7" dur="1000"/>
                                        <p:tgtEl>
                                          <p:spTgt spid="48152"/>
                                        </p:tgtEl>
                                      </p:cBhvr>
                                    </p:animEffect>
                                  </p:childTnLst>
                                </p:cTn>
                              </p:par>
                            </p:childTnLst>
                          </p:cTn>
                        </p:par>
                        <p:par>
                          <p:cTn id="8" fill="hold" nodeType="afterGroup">
                            <p:stCondLst>
                              <p:cond delay="1000"/>
                            </p:stCondLst>
                            <p:childTnLst>
                              <p:par>
                                <p:cTn id="9" presetID="10" presetClass="entr"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nodeType="afterGroup">
                            <p:stCondLst>
                              <p:cond delay="2000"/>
                            </p:stCondLst>
                            <p:childTnLst>
                              <p:par>
                                <p:cTn id="13" presetID="10" presetClass="entr"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36" fill="hold" nodeType="clickEffect">
                                  <p:stCondLst>
                                    <p:cond delay="0"/>
                                  </p:stCondLst>
                                  <p:childTnLst>
                                    <p:set>
                                      <p:cBhvr>
                                        <p:cTn id="19" dur="1" fill="hold">
                                          <p:stCondLst>
                                            <p:cond delay="0"/>
                                          </p:stCondLst>
                                        </p:cTn>
                                        <p:tgtEl>
                                          <p:spTgt spid="48173"/>
                                        </p:tgtEl>
                                        <p:attrNameLst>
                                          <p:attrName>style.visibility</p:attrName>
                                        </p:attrNameLst>
                                      </p:cBhvr>
                                      <p:to>
                                        <p:strVal val="visible"/>
                                      </p:to>
                                    </p:set>
                                    <p:anim calcmode="lin" valueType="num">
                                      <p:cBhvr>
                                        <p:cTn id="20" dur="2000" fill="hold"/>
                                        <p:tgtEl>
                                          <p:spTgt spid="48173"/>
                                        </p:tgtEl>
                                        <p:attrNameLst>
                                          <p:attrName>ppt_w</p:attrName>
                                        </p:attrNameLst>
                                      </p:cBhvr>
                                      <p:tavLst>
                                        <p:tav tm="100000">
                                          <p:val>
                                            <p:strVal val="(6*min(ma#ppt_x(#ppt_w*#ppt_h,.3),1)-7.4)/-.7*#ppt_w"/>
                                          </p:val>
                                        </p:tav>
                                        <p:tav>
                                          <p:val>
                                            <p:strVal val="#ppt_w"/>
                                          </p:val>
                                        </p:tav>
                                      </p:tavLst>
                                    </p:anim>
                                    <p:anim calcmode="lin" valueType="num">
                                      <p:cBhvr>
                                        <p:cTn id="21" dur="2000" fill="hold"/>
                                        <p:tgtEl>
                                          <p:spTgt spid="48173"/>
                                        </p:tgtEl>
                                        <p:attrNameLst>
                                          <p:attrName>ppt_h</p:attrName>
                                        </p:attrNameLst>
                                      </p:cBhvr>
                                      <p:tavLst>
                                        <p:tav tm="100000">
                                          <p:val>
                                            <p:strVal val="(6*min(ma#ppt_x(#ppt_w*#ppt_h,.3),1)-7.4)/-.7*#ppt_h"/>
                                          </p:val>
                                        </p:tav>
                                        <p:tav>
                                          <p:val>
                                            <p:strVal val="#ppt_h"/>
                                          </p:val>
                                        </p:tav>
                                      </p:tavLst>
                                    </p:anim>
                                    <p:anim calcmode="lin" valueType="num">
                                      <p:cBhvr>
                                        <p:cTn id="22" dur="2000" fill="hold"/>
                                        <p:tgtEl>
                                          <p:spTgt spid="48173"/>
                                        </p:tgtEl>
                                        <p:attrNameLst>
                                          <p:attrName>ppt_x</p:attrName>
                                        </p:attrNameLst>
                                      </p:cBhvr>
                                      <p:tavLst>
                                        <p:tav tm="100000">
                                          <p:val>
                                            <p:fltVal val="0.5"/>
                                          </p:val>
                                        </p:tav>
                                        <p:tav>
                                          <p:val>
                                            <p:strVal val="#ppt_x"/>
                                          </p:val>
                                        </p:tav>
                                      </p:tavLst>
                                    </p:anim>
                                    <p:anim calcmode="lin" valueType="num">
                                      <p:cBhvr>
                                        <p:cTn id="23" dur="2000" fill="hold"/>
                                        <p:tgtEl>
                                          <p:spTgt spid="48173"/>
                                        </p:tgtEl>
                                        <p:attrNameLst>
                                          <p:attrName>ppt_y</p:attrName>
                                        </p:attrNameLst>
                                      </p:cBhvr>
                                      <p:tavLst>
                                        <p:tav tm="100000">
                                          <p:val>
                                            <p:strVal val="1+(6*min(ma#ppt_x(#ppt_w*#ppt_h,.3),1)-7.4)/-.7*#ppt_h/2"/>
                                          </p:val>
                                        </p:tav>
                                        <p:tav>
                                          <p:val>
                                            <p:strVal val="#ppt_y"/>
                                          </p:val>
                                        </p:tav>
                                      </p:tavLst>
                                    </p:anim>
                                  </p:childTnLst>
                                </p:cTn>
                              </p:par>
                            </p:childTnLst>
                          </p:cTn>
                        </p:par>
                        <p:par>
                          <p:cTn id="24" fill="hold" nodeType="afterGroup">
                            <p:stCondLst>
                              <p:cond delay="0"/>
                            </p:stCondLst>
                            <p:childTnLst>
                              <p:par>
                                <p:cTn id="25" presetID="10" presetClass="entr" fill="hold" grpId="0" nodeType="afterEffect">
                                  <p:stCondLst>
                                    <p:cond delay="0"/>
                                  </p:stCondLst>
                                  <p:childTnLst>
                                    <p:set>
                                      <p:cBhvr>
                                        <p:cTn id="26" dur="1" fill="hold">
                                          <p:stCondLst>
                                            <p:cond delay="0"/>
                                          </p:stCondLst>
                                        </p:cTn>
                                        <p:tgtEl>
                                          <p:spTgt spid="48169"/>
                                        </p:tgtEl>
                                        <p:attrNameLst>
                                          <p:attrName>style.visibility</p:attrName>
                                        </p:attrNameLst>
                                      </p:cBhvr>
                                      <p:to>
                                        <p:strVal val="visible"/>
                                      </p:to>
                                    </p:set>
                                    <p:animEffect transition="in" filter="fade">
                                      <p:cBhvr>
                                        <p:cTn id="27" dur="1000"/>
                                        <p:tgtEl>
                                          <p:spTgt spid="48169"/>
                                        </p:tgtEl>
                                      </p:cBhvr>
                                    </p:animEffect>
                                  </p:childTnLst>
                                </p:cTn>
                              </p:par>
                            </p:childTnLst>
                          </p:cTn>
                        </p:par>
                        <p:par>
                          <p:cTn id="28" fill="hold" nodeType="afterGroup">
                            <p:stCondLst>
                              <p:cond delay="0"/>
                            </p:stCondLst>
                            <p:childTnLst>
                              <p:par>
                                <p:cTn id="29" presetID="10" presetClass="entr" fill="hold" grpId="0" nodeType="afterEffect">
                                  <p:stCondLst>
                                    <p:cond delay="0"/>
                                  </p:stCondLst>
                                  <p:childTnLst>
                                    <p:set>
                                      <p:cBhvr>
                                        <p:cTn id="30" dur="1" fill="hold">
                                          <p:stCondLst>
                                            <p:cond delay="0"/>
                                          </p:stCondLst>
                                        </p:cTn>
                                        <p:tgtEl>
                                          <p:spTgt spid="48170"/>
                                        </p:tgtEl>
                                        <p:attrNameLst>
                                          <p:attrName>style.visibility</p:attrName>
                                        </p:attrNameLst>
                                      </p:cBhvr>
                                      <p:to>
                                        <p:strVal val="visible"/>
                                      </p:to>
                                    </p:set>
                                    <p:animEffect transition="in" filter="fade">
                                      <p:cBhvr>
                                        <p:cTn id="31" dur="1000"/>
                                        <p:tgtEl>
                                          <p:spTgt spid="48170"/>
                                        </p:tgtEl>
                                      </p:cBhvr>
                                    </p:animEffect>
                                  </p:childTnLst>
                                </p:cTn>
                              </p:par>
                            </p:childTnLst>
                          </p:cTn>
                        </p:par>
                        <p:par>
                          <p:cTn id="32" fill="hold" nodeType="afterGroup">
                            <p:stCondLst>
                              <p:cond delay="0"/>
                            </p:stCondLst>
                            <p:childTnLst>
                              <p:par>
                                <p:cTn id="33" presetID="10" presetClass="entr" fill="hold" grpId="0" nodeType="afterEffect">
                                  <p:stCondLst>
                                    <p:cond delay="0"/>
                                  </p:stCondLst>
                                  <p:childTnLst>
                                    <p:set>
                                      <p:cBhvr>
                                        <p:cTn id="34" dur="1" fill="hold">
                                          <p:stCondLst>
                                            <p:cond delay="0"/>
                                          </p:stCondLst>
                                        </p:cTn>
                                        <p:tgtEl>
                                          <p:spTgt spid="48171"/>
                                        </p:tgtEl>
                                        <p:attrNameLst>
                                          <p:attrName>style.visibility</p:attrName>
                                        </p:attrNameLst>
                                      </p:cBhvr>
                                      <p:to>
                                        <p:strVal val="visible"/>
                                      </p:to>
                                    </p:set>
                                    <p:animEffect transition="in" filter="fade">
                                      <p:cBhvr>
                                        <p:cTn id="35" dur="1000"/>
                                        <p:tgtEl>
                                          <p:spTgt spid="48171"/>
                                        </p:tgtEl>
                                      </p:cBhvr>
                                    </p:animEffect>
                                  </p:childTnLst>
                                </p:cTn>
                              </p:par>
                            </p:childTnLst>
                          </p:cTn>
                        </p:par>
                        <p:par>
                          <p:cTn id="36" fill="hold" nodeType="afterGroup">
                            <p:stCondLst>
                              <p:cond delay="0"/>
                            </p:stCondLst>
                            <p:childTnLst>
                              <p:par>
                                <p:cTn id="37" presetID="10" presetClass="entr" fill="hold" grpId="0" nodeType="afterEffect">
                                  <p:stCondLst>
                                    <p:cond delay="0"/>
                                  </p:stCondLst>
                                  <p:childTnLst>
                                    <p:set>
                                      <p:cBhvr>
                                        <p:cTn id="38" dur="1" fill="hold">
                                          <p:stCondLst>
                                            <p:cond delay="0"/>
                                          </p:stCondLst>
                                        </p:cTn>
                                        <p:tgtEl>
                                          <p:spTgt spid="48156"/>
                                        </p:tgtEl>
                                        <p:attrNameLst>
                                          <p:attrName>style.visibility</p:attrName>
                                        </p:attrNameLst>
                                      </p:cBhvr>
                                      <p:to>
                                        <p:strVal val="visible"/>
                                      </p:to>
                                    </p:set>
                                    <p:animEffect transition="in" filter="fade">
                                      <p:cBhvr>
                                        <p:cTn id="39" dur="1000"/>
                                        <p:tgtEl>
                                          <p:spTgt spid="48156"/>
                                        </p:tgtEl>
                                      </p:cBhvr>
                                    </p:animEffect>
                                  </p:childTnLst>
                                </p:cTn>
                              </p:par>
                            </p:childTnLst>
                          </p:cTn>
                        </p:par>
                        <p:par>
                          <p:cTn id="40" fill="hold" nodeType="afterGroup">
                            <p:stCondLst>
                              <p:cond delay="0"/>
                            </p:stCondLst>
                            <p:childTnLst>
                              <p:par>
                                <p:cTn id="41" presetID="10" presetClass="entr" fill="hold" grpId="0" nodeType="afterEffect">
                                  <p:stCondLst>
                                    <p:cond delay="0"/>
                                  </p:stCondLst>
                                  <p:childTnLst>
                                    <p:set>
                                      <p:cBhvr>
                                        <p:cTn id="42" dur="1" fill="hold">
                                          <p:stCondLst>
                                            <p:cond delay="0"/>
                                          </p:stCondLst>
                                        </p:cTn>
                                        <p:tgtEl>
                                          <p:spTgt spid="48172"/>
                                        </p:tgtEl>
                                        <p:attrNameLst>
                                          <p:attrName>style.visibility</p:attrName>
                                        </p:attrNameLst>
                                      </p:cBhvr>
                                      <p:to>
                                        <p:strVal val="visible"/>
                                      </p:to>
                                    </p:set>
                                    <p:animEffect transition="in" filter="fade">
                                      <p:cBhvr>
                                        <p:cTn id="43" dur="1000"/>
                                        <p:tgtEl>
                                          <p:spTgt spid="4817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fill="hold" grpId="0" nodeType="clickEffect">
                                  <p:stCondLst>
                                    <p:cond delay="0"/>
                                  </p:stCondLst>
                                  <p:childTnLst>
                                    <p:set>
                                      <p:cBhvr>
                                        <p:cTn id="52" dur="1" fill="hold">
                                          <p:stCondLst>
                                            <p:cond delay="0"/>
                                          </p:stCondLst>
                                        </p:cTn>
                                        <p:tgtEl>
                                          <p:spTgt spid="48165"/>
                                        </p:tgtEl>
                                        <p:attrNameLst>
                                          <p:attrName>style.visibility</p:attrName>
                                        </p:attrNameLst>
                                      </p:cBhvr>
                                      <p:to>
                                        <p:strVal val="visible"/>
                                      </p:to>
                                    </p:set>
                                    <p:animEffect transition="in" filter="fade">
                                      <p:cBhvr>
                                        <p:cTn id="53" dur="1000"/>
                                        <p:tgtEl>
                                          <p:spTgt spid="4816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1000" fill="hold"/>
                                        <p:tgtEl>
                                          <p:spTgt spid="6"/>
                                        </p:tgtEl>
                                        <p:attrNameLst>
                                          <p:attrName>ppt_x</p:attrName>
                                        </p:attrNameLst>
                                      </p:cBhvr>
                                      <p:tavLst>
                                        <p:tav tm="100000">
                                          <p:val>
                                            <p:strVal val="#ppt_x"/>
                                          </p:val>
                                        </p:tav>
                                        <p:tav>
                                          <p:val>
                                            <p:strVal val="#ppt_x"/>
                                          </p:val>
                                        </p:tav>
                                      </p:tavLst>
                                    </p:anim>
                                    <p:anim calcmode="lin" valueType="num">
                                      <p:cBhvr>
                                        <p:cTn id="59" dur="1000" fill="hold"/>
                                        <p:tgtEl>
                                          <p:spTgt spid="6"/>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56" grpId="0" animBg="1"/>
      <p:bldP spid="48165" grpId="0" animBg="1"/>
      <p:bldP spid="48169" grpId="0" animBg="1"/>
      <p:bldP spid="48170" grpId="0" animBg="1"/>
      <p:bldP spid="48171" grpId="0" animBg="1"/>
      <p:bldP spid="481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134471" y="0"/>
            <a:ext cx="8875059"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0519" tIns="40258" rIns="80519" bIns="40258" anchor="ctr"/>
          <a:lstStyle/>
          <a:p>
            <a:pPr defTabSz="397830">
              <a:lnSpc>
                <a:spcPct val="93000"/>
              </a:lnSpc>
              <a:buClr>
                <a:srgbClr val="000000"/>
              </a:buClr>
              <a:buSzPct val="100000"/>
            </a:pPr>
            <a:endParaRPr lang="en-US" sz="2206">
              <a:solidFill>
                <a:srgbClr val="FFFFFF"/>
              </a:solidFill>
              <a:latin typeface="Arial" panose="020B0604020202020204" pitchFamily="34" charset="0"/>
              <a:ea typeface="MS Gothic" charset="0"/>
              <a:cs typeface="Arial" panose="020B0604020202020204" pitchFamily="34" charset="0"/>
            </a:endParaRPr>
          </a:p>
        </p:txBody>
      </p:sp>
      <p:sp>
        <p:nvSpPr>
          <p:cNvPr id="99330" name="Text Box 2"/>
          <p:cNvSpPr txBox="1">
            <a:spLocks noChangeArrowheads="1"/>
          </p:cNvSpPr>
          <p:nvPr/>
        </p:nvSpPr>
        <p:spPr bwMode="auto">
          <a:xfrm>
            <a:off x="864997" y="6564868"/>
            <a:ext cx="866971" cy="209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49" tIns="41205" rIns="79249" bIns="41205"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a:lnSpc>
                <a:spcPct val="93000"/>
              </a:lnSpc>
              <a:spcBef>
                <a:spcPts val="497"/>
              </a:spcBef>
              <a:buClr>
                <a:srgbClr val="FFFFFF"/>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en-GB" sz="794" b="1">
                <a:solidFill>
                  <a:srgbClr val="FFFFFF"/>
                </a:solidFill>
                <a:latin typeface="Arial" panose="020B0604020202020204" pitchFamily="34" charset="0"/>
                <a:ea typeface="MS Gothic" charset="0"/>
                <a:cs typeface="Arial" panose="020B0604020202020204" pitchFamily="34" charset="0"/>
              </a:rPr>
              <a:t>© </a:t>
            </a:r>
            <a:r>
              <a:rPr lang="en-GB" sz="882" b="1">
                <a:solidFill>
                  <a:srgbClr val="FFFFFF"/>
                </a:solidFill>
                <a:latin typeface="Arial" panose="020B0604020202020204" pitchFamily="34" charset="0"/>
                <a:ea typeface="MS Gothic" charset="0"/>
                <a:cs typeface="Arial" panose="020B0604020202020204" pitchFamily="34" charset="0"/>
              </a:rPr>
              <a:t>2006</a:t>
            </a:r>
            <a:r>
              <a:rPr lang="en-GB" sz="794" b="1">
                <a:solidFill>
                  <a:srgbClr val="FFFFFF"/>
                </a:solidFill>
                <a:latin typeface="Arial" panose="020B0604020202020204" pitchFamily="34" charset="0"/>
                <a:ea typeface="MS Gothic" charset="0"/>
                <a:cs typeface="Arial" panose="020B0604020202020204" pitchFamily="34" charset="0"/>
              </a:rPr>
              <a:t> TBBMI</a:t>
            </a:r>
          </a:p>
        </p:txBody>
      </p:sp>
      <p:sp>
        <p:nvSpPr>
          <p:cNvPr id="99331" name="Rectangle 3"/>
          <p:cNvSpPr>
            <a:spLocks noChangeArrowheads="1"/>
          </p:cNvSpPr>
          <p:nvPr/>
        </p:nvSpPr>
        <p:spPr bwMode="auto">
          <a:xfrm>
            <a:off x="7849664" y="6544557"/>
            <a:ext cx="568812" cy="209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49" tIns="41205" rIns="79249" bIns="41205" anchor="ctr">
            <a:spAutoFit/>
          </a:bodyPr>
          <a:lstStyle/>
          <a:p>
            <a:pPr algn="ctr" defTabSz="397830">
              <a:lnSpc>
                <a:spcPct val="93000"/>
              </a:lnSpc>
              <a:buClr>
                <a:srgbClr val="FFFFFF"/>
              </a:buClr>
              <a:buSzPct val="100000"/>
              <a:tabLst>
                <a:tab pos="0" algn="l"/>
                <a:tab pos="799863" algn="l"/>
                <a:tab pos="1603928" algn="l"/>
                <a:tab pos="2409393" algn="l"/>
                <a:tab pos="3214859" algn="l"/>
                <a:tab pos="4020325" algn="l"/>
                <a:tab pos="4828593" algn="l"/>
                <a:tab pos="5631256" algn="l"/>
                <a:tab pos="6436722" algn="l"/>
                <a:tab pos="7242188" algn="l"/>
                <a:tab pos="8047654" algn="l"/>
                <a:tab pos="8854520" algn="l"/>
              </a:tabLst>
            </a:pPr>
            <a:r>
              <a:rPr lang="en-GB" sz="882" b="1">
                <a:solidFill>
                  <a:srgbClr val="FFFFFF"/>
                </a:solidFill>
                <a:latin typeface="Arial" panose="020B0604020202020204" pitchFamily="34" charset="0"/>
                <a:ea typeface="MS Gothic" charset="0"/>
                <a:cs typeface="Arial" panose="020B0604020202020204" pitchFamily="34" charset="0"/>
              </a:rPr>
              <a:t>9.65.08.</a:t>
            </a:r>
          </a:p>
        </p:txBody>
      </p:sp>
      <p:pic>
        <p:nvPicPr>
          <p:cNvPr id="4915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0174" y="474850"/>
            <a:ext cx="7716650" cy="5780834"/>
          </a:xfrm>
          <a:prstGeom prst="rect">
            <a:avLst/>
          </a:prstGeom>
          <a:noFill/>
          <a:ln w="9525">
            <a:noFill/>
            <a:round/>
            <a:headEnd/>
            <a:tailEnd/>
          </a:ln>
          <a:effectLst>
            <a:outerShdw blurRad="63500" dist="71785" dir="2700000" algn="ctr" rotWithShape="0">
              <a:srgbClr val="808080"/>
            </a:outerShdw>
          </a:effectLst>
        </p:spPr>
      </p:pic>
      <p:sp>
        <p:nvSpPr>
          <p:cNvPr id="99333" name="Text Box 5"/>
          <p:cNvSpPr txBox="1">
            <a:spLocks noChangeArrowheads="1"/>
          </p:cNvSpPr>
          <p:nvPr/>
        </p:nvSpPr>
        <p:spPr bwMode="auto">
          <a:xfrm rot="1320000">
            <a:off x="3374372" y="4426896"/>
            <a:ext cx="2046474" cy="293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a:lnSpc>
                <a:spcPct val="93000"/>
              </a:lnSpc>
              <a:spcBef>
                <a:spcPts val="882"/>
              </a:spcBef>
              <a:buClr>
                <a:srgbClr val="FFFFFF"/>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ar-JO" sz="1412" b="1" dirty="0">
                <a:solidFill>
                  <a:srgbClr val="FFFFFF"/>
                </a:solidFill>
                <a:latin typeface="Arial" panose="020B0604020202020204" pitchFamily="34" charset="0"/>
                <a:ea typeface="MS Gothic" charset="0"/>
                <a:cs typeface="Arial" panose="020B0604020202020204" pitchFamily="34" charset="0"/>
              </a:rPr>
              <a:t>البحر الأبيض المتوسط</a:t>
            </a:r>
            <a:endParaRPr lang="en-GB" sz="1412" b="1" dirty="0">
              <a:solidFill>
                <a:srgbClr val="FFFFFF"/>
              </a:solidFill>
              <a:latin typeface="Arial" panose="020B0604020202020204" pitchFamily="34" charset="0"/>
              <a:ea typeface="MS Gothic" charset="0"/>
              <a:cs typeface="Arial" panose="020B0604020202020204" pitchFamily="34" charset="0"/>
            </a:endParaRPr>
          </a:p>
        </p:txBody>
      </p:sp>
      <p:sp>
        <p:nvSpPr>
          <p:cNvPr id="99334" name="Text Box 6"/>
          <p:cNvSpPr txBox="1">
            <a:spLocks noChangeArrowheads="1"/>
          </p:cNvSpPr>
          <p:nvPr/>
        </p:nvSpPr>
        <p:spPr bwMode="auto">
          <a:xfrm rot="1320000">
            <a:off x="701769" y="1394103"/>
            <a:ext cx="1323694" cy="495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a:lnSpc>
                <a:spcPct val="93000"/>
              </a:lnSpc>
              <a:spcBef>
                <a:spcPts val="882"/>
              </a:spcBef>
              <a:buClr>
                <a:srgbClr val="FFFFFF"/>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en-GB" sz="1412" b="1">
                <a:solidFill>
                  <a:srgbClr val="FFFFFF"/>
                </a:solidFill>
                <a:latin typeface="Arial" panose="020B0604020202020204" pitchFamily="34" charset="0"/>
                <a:ea typeface="MS Gothic" charset="0"/>
                <a:cs typeface="Arial" panose="020B0604020202020204" pitchFamily="34" charset="0"/>
              </a:rPr>
              <a:t>ATLANTIC OCEAN</a:t>
            </a:r>
          </a:p>
        </p:txBody>
      </p:sp>
      <p:sp>
        <p:nvSpPr>
          <p:cNvPr id="99335" name="Freeform 7"/>
          <p:cNvSpPr>
            <a:spLocks noChangeArrowheads="1"/>
          </p:cNvSpPr>
          <p:nvPr/>
        </p:nvSpPr>
        <p:spPr bwMode="auto">
          <a:xfrm>
            <a:off x="6202456" y="5350809"/>
            <a:ext cx="886666" cy="998725"/>
          </a:xfrm>
          <a:custGeom>
            <a:avLst/>
            <a:gdLst>
              <a:gd name="T0" fmla="*/ 2147483647 w 576"/>
              <a:gd name="T1" fmla="*/ 2147483647 h 629"/>
              <a:gd name="T2" fmla="*/ 2147483647 w 576"/>
              <a:gd name="T3" fmla="*/ 2147483647 h 629"/>
              <a:gd name="T4" fmla="*/ 2147483647 w 576"/>
              <a:gd name="T5" fmla="*/ 2147483647 h 629"/>
              <a:gd name="T6" fmla="*/ 2147483647 w 576"/>
              <a:gd name="T7" fmla="*/ 2147483647 h 629"/>
              <a:gd name="T8" fmla="*/ 2147483647 w 576"/>
              <a:gd name="T9" fmla="*/ 2147483647 h 629"/>
              <a:gd name="T10" fmla="*/ 2147483647 w 576"/>
              <a:gd name="T11" fmla="*/ 2147483647 h 629"/>
              <a:gd name="T12" fmla="*/ 2147483647 w 576"/>
              <a:gd name="T13" fmla="*/ 2147483647 h 629"/>
              <a:gd name="T14" fmla="*/ 2147483647 w 576"/>
              <a:gd name="T15" fmla="*/ 2147483647 h 629"/>
              <a:gd name="T16" fmla="*/ 2147483647 w 576"/>
              <a:gd name="T17" fmla="*/ 2147483647 h 629"/>
              <a:gd name="T18" fmla="*/ 2147483647 w 576"/>
              <a:gd name="T19" fmla="*/ 2147483647 h 629"/>
              <a:gd name="T20" fmla="*/ 2147483647 w 576"/>
              <a:gd name="T21" fmla="*/ 2147483647 h 629"/>
              <a:gd name="T22" fmla="*/ 2147483647 w 576"/>
              <a:gd name="T23" fmla="*/ 2147483647 h 629"/>
              <a:gd name="T24" fmla="*/ 2147483647 w 576"/>
              <a:gd name="T25" fmla="*/ 2147483647 h 629"/>
              <a:gd name="T26" fmla="*/ 2147483647 w 576"/>
              <a:gd name="T27" fmla="*/ 2147483647 h 629"/>
              <a:gd name="T28" fmla="*/ 2147483647 w 576"/>
              <a:gd name="T29" fmla="*/ 2147483647 h 629"/>
              <a:gd name="T30" fmla="*/ 2147483647 w 576"/>
              <a:gd name="T31" fmla="*/ 2147483647 h 629"/>
              <a:gd name="T32" fmla="*/ 2147483647 w 576"/>
              <a:gd name="T33" fmla="*/ 2147483647 h 629"/>
              <a:gd name="T34" fmla="*/ 2147483647 w 576"/>
              <a:gd name="T35" fmla="*/ 2147483647 h 629"/>
              <a:gd name="T36" fmla="*/ 2147483647 w 576"/>
              <a:gd name="T37" fmla="*/ 2147483647 h 629"/>
              <a:gd name="T38" fmla="*/ 2147483647 w 576"/>
              <a:gd name="T39" fmla="*/ 2147483647 h 629"/>
              <a:gd name="T40" fmla="*/ 2147483647 w 576"/>
              <a:gd name="T41" fmla="*/ 2147483647 h 629"/>
              <a:gd name="T42" fmla="*/ 2147483647 w 576"/>
              <a:gd name="T43" fmla="*/ 2147483647 h 629"/>
              <a:gd name="T44" fmla="*/ 2147483647 w 576"/>
              <a:gd name="T45" fmla="*/ 2147483647 h 629"/>
              <a:gd name="T46" fmla="*/ 2147483647 w 576"/>
              <a:gd name="T47" fmla="*/ 2147483647 h 629"/>
              <a:gd name="T48" fmla="*/ 2147483647 w 576"/>
              <a:gd name="T49" fmla="*/ 2147483647 h 629"/>
              <a:gd name="T50" fmla="*/ 2147483647 w 576"/>
              <a:gd name="T51" fmla="*/ 2147483647 h 629"/>
              <a:gd name="T52" fmla="*/ 2147483647 w 576"/>
              <a:gd name="T53" fmla="*/ 2147483647 h 629"/>
              <a:gd name="T54" fmla="*/ 2147483647 w 576"/>
              <a:gd name="T55" fmla="*/ 2147483647 h 629"/>
              <a:gd name="T56" fmla="*/ 2147483647 w 576"/>
              <a:gd name="T57" fmla="*/ 2147483647 h 6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6"/>
              <a:gd name="T88" fmla="*/ 0 h 629"/>
              <a:gd name="T89" fmla="*/ 576 w 576"/>
              <a:gd name="T90" fmla="*/ 629 h 6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6" h="629">
                <a:moveTo>
                  <a:pt x="302" y="533"/>
                </a:moveTo>
                <a:cubicBezTo>
                  <a:pt x="293" y="491"/>
                  <a:pt x="302" y="474"/>
                  <a:pt x="262" y="461"/>
                </a:cubicBezTo>
                <a:cubicBezTo>
                  <a:pt x="254" y="453"/>
                  <a:pt x="244" y="445"/>
                  <a:pt x="238" y="437"/>
                </a:cubicBezTo>
                <a:cubicBezTo>
                  <a:pt x="226" y="421"/>
                  <a:pt x="206" y="389"/>
                  <a:pt x="206" y="389"/>
                </a:cubicBezTo>
                <a:cubicBezTo>
                  <a:pt x="186" y="312"/>
                  <a:pt x="163" y="295"/>
                  <a:pt x="94" y="261"/>
                </a:cubicBezTo>
                <a:cubicBezTo>
                  <a:pt x="83" y="245"/>
                  <a:pt x="64" y="232"/>
                  <a:pt x="62" y="213"/>
                </a:cubicBezTo>
                <a:cubicBezTo>
                  <a:pt x="60" y="199"/>
                  <a:pt x="57" y="146"/>
                  <a:pt x="46" y="125"/>
                </a:cubicBezTo>
                <a:cubicBezTo>
                  <a:pt x="0" y="42"/>
                  <a:pt x="24" y="107"/>
                  <a:pt x="6" y="53"/>
                </a:cubicBezTo>
                <a:cubicBezTo>
                  <a:pt x="17" y="29"/>
                  <a:pt x="18" y="0"/>
                  <a:pt x="54" y="29"/>
                </a:cubicBezTo>
                <a:cubicBezTo>
                  <a:pt x="69" y="41"/>
                  <a:pt x="62" y="67"/>
                  <a:pt x="70" y="85"/>
                </a:cubicBezTo>
                <a:cubicBezTo>
                  <a:pt x="79" y="107"/>
                  <a:pt x="109" y="170"/>
                  <a:pt x="126" y="181"/>
                </a:cubicBezTo>
                <a:cubicBezTo>
                  <a:pt x="142" y="191"/>
                  <a:pt x="174" y="213"/>
                  <a:pt x="174" y="213"/>
                </a:cubicBezTo>
                <a:cubicBezTo>
                  <a:pt x="195" y="244"/>
                  <a:pt x="185" y="256"/>
                  <a:pt x="222" y="269"/>
                </a:cubicBezTo>
                <a:cubicBezTo>
                  <a:pt x="224" y="215"/>
                  <a:pt x="218" y="161"/>
                  <a:pt x="230" y="109"/>
                </a:cubicBezTo>
                <a:cubicBezTo>
                  <a:pt x="231" y="100"/>
                  <a:pt x="251" y="108"/>
                  <a:pt x="254" y="117"/>
                </a:cubicBezTo>
                <a:cubicBezTo>
                  <a:pt x="256" y="126"/>
                  <a:pt x="241" y="182"/>
                  <a:pt x="238" y="197"/>
                </a:cubicBezTo>
                <a:cubicBezTo>
                  <a:pt x="242" y="218"/>
                  <a:pt x="238" y="245"/>
                  <a:pt x="254" y="261"/>
                </a:cubicBezTo>
                <a:cubicBezTo>
                  <a:pt x="262" y="269"/>
                  <a:pt x="319" y="288"/>
                  <a:pt x="334" y="293"/>
                </a:cubicBezTo>
                <a:cubicBezTo>
                  <a:pt x="342" y="301"/>
                  <a:pt x="352" y="307"/>
                  <a:pt x="358" y="317"/>
                </a:cubicBezTo>
                <a:cubicBezTo>
                  <a:pt x="368" y="336"/>
                  <a:pt x="369" y="372"/>
                  <a:pt x="390" y="389"/>
                </a:cubicBezTo>
                <a:cubicBezTo>
                  <a:pt x="403" y="400"/>
                  <a:pt x="423" y="403"/>
                  <a:pt x="438" y="413"/>
                </a:cubicBezTo>
                <a:cubicBezTo>
                  <a:pt x="458" y="443"/>
                  <a:pt x="462" y="462"/>
                  <a:pt x="494" y="477"/>
                </a:cubicBezTo>
                <a:cubicBezTo>
                  <a:pt x="509" y="483"/>
                  <a:pt x="542" y="493"/>
                  <a:pt x="542" y="493"/>
                </a:cubicBezTo>
                <a:cubicBezTo>
                  <a:pt x="549" y="522"/>
                  <a:pt x="558" y="551"/>
                  <a:pt x="566" y="581"/>
                </a:cubicBezTo>
                <a:cubicBezTo>
                  <a:pt x="480" y="615"/>
                  <a:pt x="576" y="580"/>
                  <a:pt x="470" y="605"/>
                </a:cubicBezTo>
                <a:cubicBezTo>
                  <a:pt x="453" y="608"/>
                  <a:pt x="438" y="615"/>
                  <a:pt x="422" y="621"/>
                </a:cubicBezTo>
                <a:cubicBezTo>
                  <a:pt x="414" y="623"/>
                  <a:pt x="398" y="629"/>
                  <a:pt x="398" y="629"/>
                </a:cubicBezTo>
                <a:cubicBezTo>
                  <a:pt x="349" y="620"/>
                  <a:pt x="335" y="622"/>
                  <a:pt x="302" y="589"/>
                </a:cubicBezTo>
                <a:cubicBezTo>
                  <a:pt x="293" y="537"/>
                  <a:pt x="282" y="552"/>
                  <a:pt x="302" y="533"/>
                </a:cubicBezTo>
                <a:close/>
              </a:path>
            </a:pathLst>
          </a:custGeom>
          <a:blipFill dpi="0" rotWithShape="0">
            <a:blip r:embed="rId4"/>
            <a:srcRect/>
            <a:tile tx="0" ty="0" sx="100000" sy="100000" flip="none" algn="tl"/>
          </a:blipFill>
          <a:ln w="12600">
            <a:solidFill>
              <a:srgbClr val="000000"/>
            </a:solidFill>
            <a:round/>
            <a:headEnd/>
            <a:tailEnd/>
          </a:ln>
        </p:spPr>
        <p:txBody>
          <a:bodyPr wrap="none" lIns="80519" tIns="40258" rIns="80519" bIns="40258" anchor="ctr"/>
          <a:lstStyle/>
          <a:p>
            <a:pPr defTabSz="397830">
              <a:lnSpc>
                <a:spcPct val="93000"/>
              </a:lnSpc>
              <a:buClr>
                <a:srgbClr val="000000"/>
              </a:buClr>
              <a:buSzPct val="100000"/>
            </a:pPr>
            <a:endParaRPr lang="en-US" sz="2206">
              <a:solidFill>
                <a:srgbClr val="FFFFFF"/>
              </a:solidFill>
              <a:latin typeface="Arial" panose="020B0604020202020204" pitchFamily="34" charset="0"/>
              <a:cs typeface="Arial" panose="020B0604020202020204" pitchFamily="34" charset="0"/>
            </a:endParaRPr>
          </a:p>
        </p:txBody>
      </p:sp>
      <p:sp>
        <p:nvSpPr>
          <p:cNvPr id="99336" name="Rectangle 8"/>
          <p:cNvSpPr>
            <a:spLocks noChangeArrowheads="1"/>
          </p:cNvSpPr>
          <p:nvPr/>
        </p:nvSpPr>
        <p:spPr bwMode="auto">
          <a:xfrm>
            <a:off x="689162" y="495860"/>
            <a:ext cx="7715250" cy="5828460"/>
          </a:xfrm>
          <a:prstGeom prst="rect">
            <a:avLst/>
          </a:prstGeom>
          <a:noFill/>
          <a:ln w="76320">
            <a:solidFill>
              <a:srgbClr val="A50021"/>
            </a:solidFill>
            <a:miter lim="800000"/>
            <a:headEnd/>
            <a:tailEnd/>
          </a:ln>
          <a:extLst>
            <a:ext uri="{909E8E84-426E-40dd-AFC4-6F175D3DCCD1}">
              <a14:hiddenFill xmlns:a14="http://schemas.microsoft.com/office/drawing/2010/main" xmlns="">
                <a:solidFill>
                  <a:srgbClr val="FFFFFF"/>
                </a:solidFill>
              </a14:hiddenFill>
            </a:ext>
          </a:extLst>
        </p:spPr>
        <p:txBody>
          <a:bodyPr wrap="none" lIns="80519" tIns="40258" rIns="80519" bIns="40258" anchor="ctr"/>
          <a:lstStyle/>
          <a:p>
            <a:pPr defTabSz="397830">
              <a:lnSpc>
                <a:spcPct val="93000"/>
              </a:lnSpc>
              <a:buClr>
                <a:srgbClr val="000000"/>
              </a:buClr>
              <a:buSzPct val="100000"/>
            </a:pPr>
            <a:endParaRPr lang="en-US" sz="2206">
              <a:solidFill>
                <a:srgbClr val="FFFFFF"/>
              </a:solidFill>
              <a:latin typeface="Arial" panose="020B0604020202020204" pitchFamily="34" charset="0"/>
              <a:ea typeface="MS Gothic" charset="0"/>
              <a:cs typeface="Arial" panose="020B0604020202020204" pitchFamily="34" charset="0"/>
            </a:endParaRPr>
          </a:p>
        </p:txBody>
      </p:sp>
      <p:sp>
        <p:nvSpPr>
          <p:cNvPr id="99337" name="Text Box 9"/>
          <p:cNvSpPr txBox="1">
            <a:spLocks noChangeArrowheads="1"/>
          </p:cNvSpPr>
          <p:nvPr/>
        </p:nvSpPr>
        <p:spPr bwMode="auto">
          <a:xfrm>
            <a:off x="8597030" y="104215"/>
            <a:ext cx="254902" cy="368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706" tIns="45013" rIns="89706" bIns="45013"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a:lnSpc>
                <a:spcPct val="93000"/>
              </a:lnSpc>
              <a:spcBef>
                <a:spcPts val="1213"/>
              </a:spcBef>
              <a:buClr>
                <a:srgbClr val="FFA27C"/>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en-GB" sz="1941">
                <a:solidFill>
                  <a:srgbClr val="FFA27C"/>
                </a:solidFill>
                <a:latin typeface="Arial" panose="020B0604020202020204" pitchFamily="34" charset="0"/>
                <a:ea typeface="MS Gothic" charset="0"/>
                <a:cs typeface="Arial" panose="020B0604020202020204" pitchFamily="34" charset="0"/>
              </a:rPr>
              <a:t> </a:t>
            </a:r>
          </a:p>
        </p:txBody>
      </p:sp>
      <p:sp>
        <p:nvSpPr>
          <p:cNvPr id="106507" name="Text Box 10"/>
          <p:cNvSpPr txBox="1">
            <a:spLocks noChangeArrowheads="1"/>
          </p:cNvSpPr>
          <p:nvPr/>
        </p:nvSpPr>
        <p:spPr bwMode="auto">
          <a:xfrm>
            <a:off x="2982166" y="3024193"/>
            <a:ext cx="1560826" cy="406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9927">
              <a:lnSpc>
                <a:spcPct val="93000"/>
              </a:lnSpc>
              <a:spcBef>
                <a:spcPts val="1103"/>
              </a:spcBef>
              <a:buClr>
                <a:srgbClr val="FFFFFF"/>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ar-JO" sz="2206" b="1" dirty="0">
                <a:solidFill>
                  <a:srgbClr val="FFFFFF"/>
                </a:solidFill>
                <a:effectLst>
                  <a:glow rad="152400">
                    <a:srgbClr val="000000"/>
                  </a:glow>
                </a:effectLst>
                <a:latin typeface="Arial" panose="020B0604020202020204" pitchFamily="34" charset="0"/>
                <a:ea typeface="MS Gothic" charset="0"/>
                <a:cs typeface="Arial" panose="020B0604020202020204" pitchFamily="34" charset="0"/>
              </a:rPr>
              <a:t>روما</a:t>
            </a:r>
            <a:endParaRPr lang="en-GB" sz="2206" b="1" dirty="0">
              <a:solidFill>
                <a:srgbClr val="FFFFFF"/>
              </a:solidFill>
              <a:effectLst>
                <a:glow rad="152400">
                  <a:srgbClr val="000000"/>
                </a:glow>
              </a:effectLst>
              <a:latin typeface="Arial" panose="020B0604020202020204" pitchFamily="34" charset="0"/>
              <a:ea typeface="MS Gothic" charset="0"/>
              <a:cs typeface="Arial" panose="020B0604020202020204" pitchFamily="34" charset="0"/>
            </a:endParaRPr>
          </a:p>
        </p:txBody>
      </p:sp>
      <p:sp>
        <p:nvSpPr>
          <p:cNvPr id="106508" name="Text Box 11"/>
          <p:cNvSpPr txBox="1">
            <a:spLocks noChangeArrowheads="1"/>
          </p:cNvSpPr>
          <p:nvPr/>
        </p:nvSpPr>
        <p:spPr bwMode="auto">
          <a:xfrm>
            <a:off x="6404162" y="4150386"/>
            <a:ext cx="2605368" cy="406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9927">
              <a:lnSpc>
                <a:spcPct val="93000"/>
              </a:lnSpc>
              <a:spcBef>
                <a:spcPts val="1103"/>
              </a:spcBef>
              <a:buClr>
                <a:srgbClr val="000000"/>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en-GB" sz="2206" b="1" dirty="0">
                <a:solidFill>
                  <a:srgbClr val="000000"/>
                </a:solidFill>
                <a:effectLst>
                  <a:glow rad="152400">
                    <a:srgbClr val="FFFFFF"/>
                  </a:glow>
                </a:effectLst>
                <a:latin typeface="Arial" panose="020B0604020202020204" pitchFamily="34" charset="0"/>
                <a:ea typeface="MS Gothic" charset="0"/>
                <a:cs typeface="Arial" panose="020B0604020202020204" pitchFamily="34" charset="0"/>
              </a:rPr>
              <a:t>•</a:t>
            </a:r>
            <a:r>
              <a:rPr lang="ar-JO" sz="2206" b="1" dirty="0">
                <a:solidFill>
                  <a:srgbClr val="000000"/>
                </a:solidFill>
                <a:effectLst>
                  <a:glow rad="152400">
                    <a:srgbClr val="FFFFFF"/>
                  </a:glow>
                </a:effectLst>
                <a:latin typeface="Arial" panose="020B0604020202020204" pitchFamily="34" charset="0"/>
                <a:ea typeface="MS Gothic" charset="0"/>
                <a:cs typeface="Arial" panose="020B0604020202020204" pitchFamily="34" charset="0"/>
              </a:rPr>
              <a:t>أنطاكية السورية</a:t>
            </a:r>
            <a:endParaRPr lang="en-GB" sz="2206" b="1" dirty="0">
              <a:solidFill>
                <a:srgbClr val="000000"/>
              </a:solidFill>
              <a:effectLst>
                <a:glow rad="152400">
                  <a:srgbClr val="FFFFFF"/>
                </a:glow>
              </a:effectLst>
              <a:latin typeface="Arial" panose="020B0604020202020204" pitchFamily="34" charset="0"/>
              <a:ea typeface="MS Gothic" charset="0"/>
              <a:cs typeface="Arial" panose="020B0604020202020204" pitchFamily="34" charset="0"/>
            </a:endParaRPr>
          </a:p>
        </p:txBody>
      </p:sp>
      <p:sp>
        <p:nvSpPr>
          <p:cNvPr id="106509" name="Text Box 12"/>
          <p:cNvSpPr txBox="1">
            <a:spLocks noChangeArrowheads="1"/>
          </p:cNvSpPr>
          <p:nvPr/>
        </p:nvSpPr>
        <p:spPr bwMode="auto">
          <a:xfrm>
            <a:off x="5923710" y="3501845"/>
            <a:ext cx="2892809" cy="406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9927">
              <a:lnSpc>
                <a:spcPct val="93000"/>
              </a:lnSpc>
              <a:spcBef>
                <a:spcPts val="1103"/>
              </a:spcBef>
              <a:buClr>
                <a:srgbClr val="000000"/>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en-GB" sz="2206" b="1" dirty="0">
                <a:solidFill>
                  <a:srgbClr val="000000"/>
                </a:solidFill>
                <a:effectLst>
                  <a:glow rad="152400">
                    <a:srgbClr val="FFFFFF"/>
                  </a:glow>
                </a:effectLst>
                <a:latin typeface="Arial" panose="020B0604020202020204" pitchFamily="34" charset="0"/>
                <a:ea typeface="MS Gothic" charset="0"/>
                <a:cs typeface="Arial" panose="020B0604020202020204" pitchFamily="34" charset="0"/>
              </a:rPr>
              <a:t>•</a:t>
            </a:r>
            <a:r>
              <a:rPr lang="ar-JO" sz="2206" b="1" dirty="0">
                <a:solidFill>
                  <a:srgbClr val="000000"/>
                </a:solidFill>
                <a:effectLst>
                  <a:glow rad="152400">
                    <a:srgbClr val="FFFFFF"/>
                  </a:glow>
                </a:effectLst>
                <a:latin typeface="Arial" panose="020B0604020202020204" pitchFamily="34" charset="0"/>
                <a:ea typeface="MS Gothic" charset="0"/>
                <a:cs typeface="Arial" panose="020B0604020202020204" pitchFamily="34" charset="0"/>
              </a:rPr>
              <a:t>أنطاكية </a:t>
            </a:r>
            <a:r>
              <a:rPr lang="ar-JO" sz="2206" b="1" dirty="0" err="1">
                <a:solidFill>
                  <a:srgbClr val="000000"/>
                </a:solidFill>
                <a:effectLst>
                  <a:glow rad="152400">
                    <a:srgbClr val="FFFFFF"/>
                  </a:glow>
                </a:effectLst>
                <a:latin typeface="Arial" panose="020B0604020202020204" pitchFamily="34" charset="0"/>
                <a:ea typeface="MS Gothic" charset="0"/>
                <a:cs typeface="Arial" panose="020B0604020202020204" pitchFamily="34" charset="0"/>
              </a:rPr>
              <a:t>بيسيدية</a:t>
            </a:r>
            <a:endParaRPr lang="en-GB" sz="2206" b="1" dirty="0">
              <a:solidFill>
                <a:srgbClr val="000000"/>
              </a:solidFill>
              <a:effectLst>
                <a:glow rad="152400">
                  <a:srgbClr val="FFFFFF"/>
                </a:glow>
              </a:effectLst>
              <a:latin typeface="Arial" panose="020B0604020202020204" pitchFamily="34" charset="0"/>
              <a:ea typeface="MS Gothic" charset="0"/>
              <a:cs typeface="Arial" panose="020B0604020202020204" pitchFamily="34" charset="0"/>
            </a:endParaRPr>
          </a:p>
        </p:txBody>
      </p:sp>
      <p:sp>
        <p:nvSpPr>
          <p:cNvPr id="106510" name="Text Box 13"/>
          <p:cNvSpPr txBox="1">
            <a:spLocks noChangeArrowheads="1"/>
          </p:cNvSpPr>
          <p:nvPr/>
        </p:nvSpPr>
        <p:spPr bwMode="auto">
          <a:xfrm>
            <a:off x="5168716" y="3717558"/>
            <a:ext cx="2005415" cy="406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9927">
              <a:lnSpc>
                <a:spcPct val="93000"/>
              </a:lnSpc>
              <a:spcBef>
                <a:spcPts val="1103"/>
              </a:spcBef>
              <a:buClr>
                <a:srgbClr val="000000"/>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en-GB" sz="2206" b="1" dirty="0">
                <a:solidFill>
                  <a:srgbClr val="000000"/>
                </a:solidFill>
                <a:effectLst>
                  <a:glow rad="152400">
                    <a:srgbClr val="FFFFFF"/>
                  </a:glow>
                </a:effectLst>
                <a:latin typeface="Arial" panose="020B0604020202020204" pitchFamily="34" charset="0"/>
                <a:ea typeface="MS Gothic" charset="0"/>
                <a:cs typeface="Arial" panose="020B0604020202020204" pitchFamily="34" charset="0"/>
              </a:rPr>
              <a:t>•</a:t>
            </a:r>
            <a:r>
              <a:rPr lang="ar-JO" sz="2206" b="1" dirty="0">
                <a:solidFill>
                  <a:srgbClr val="000000"/>
                </a:solidFill>
                <a:effectLst>
                  <a:glow rad="152400">
                    <a:srgbClr val="FFFFFF"/>
                  </a:glow>
                </a:effectLst>
                <a:latin typeface="Arial" panose="020B0604020202020204" pitchFamily="34" charset="0"/>
                <a:ea typeface="MS Gothic" charset="0"/>
                <a:cs typeface="Arial" panose="020B0604020202020204" pitchFamily="34" charset="0"/>
              </a:rPr>
              <a:t>أفسس</a:t>
            </a:r>
            <a:endParaRPr lang="en-GB" sz="2206" b="1" dirty="0">
              <a:solidFill>
                <a:srgbClr val="000000"/>
              </a:solidFill>
              <a:effectLst>
                <a:glow rad="152400">
                  <a:srgbClr val="FFFFFF"/>
                </a:glow>
              </a:effectLst>
              <a:latin typeface="Arial" panose="020B0604020202020204" pitchFamily="34" charset="0"/>
              <a:ea typeface="MS Gothic" charset="0"/>
              <a:cs typeface="Arial" panose="020B0604020202020204" pitchFamily="34" charset="0"/>
            </a:endParaRPr>
          </a:p>
        </p:txBody>
      </p:sp>
      <p:sp>
        <p:nvSpPr>
          <p:cNvPr id="106511" name="Text Box 14"/>
          <p:cNvSpPr txBox="1">
            <a:spLocks noChangeArrowheads="1"/>
          </p:cNvSpPr>
          <p:nvPr/>
        </p:nvSpPr>
        <p:spPr bwMode="auto">
          <a:xfrm>
            <a:off x="3919272" y="3787595"/>
            <a:ext cx="1224571" cy="406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9927">
              <a:lnSpc>
                <a:spcPct val="93000"/>
              </a:lnSpc>
              <a:spcBef>
                <a:spcPts val="1103"/>
              </a:spcBef>
              <a:buClr>
                <a:srgbClr val="FFFFFF"/>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ar-JO" sz="2206" b="1" dirty="0">
                <a:solidFill>
                  <a:srgbClr val="FFFFFF"/>
                </a:solidFill>
                <a:effectLst>
                  <a:glow rad="152400">
                    <a:srgbClr val="000000"/>
                  </a:glow>
                </a:effectLst>
                <a:latin typeface="Arial" panose="020B0604020202020204" pitchFamily="34" charset="0"/>
                <a:ea typeface="MS Gothic" charset="0"/>
                <a:cs typeface="Arial" panose="020B0604020202020204" pitchFamily="34" charset="0"/>
              </a:rPr>
              <a:t>أثينا</a:t>
            </a:r>
            <a:endParaRPr lang="en-GB" sz="2206" b="1" dirty="0">
              <a:solidFill>
                <a:srgbClr val="FFFFFF"/>
              </a:solidFill>
              <a:effectLst>
                <a:glow rad="152400">
                  <a:srgbClr val="000000"/>
                </a:glow>
              </a:effectLst>
              <a:latin typeface="Arial" panose="020B0604020202020204" pitchFamily="34" charset="0"/>
              <a:ea typeface="MS Gothic" charset="0"/>
              <a:cs typeface="Arial" panose="020B0604020202020204" pitchFamily="34" charset="0"/>
            </a:endParaRPr>
          </a:p>
        </p:txBody>
      </p:sp>
      <p:sp>
        <p:nvSpPr>
          <p:cNvPr id="99343" name="Text Box 15"/>
          <p:cNvSpPr txBox="1">
            <a:spLocks noChangeArrowheads="1"/>
          </p:cNvSpPr>
          <p:nvPr/>
        </p:nvSpPr>
        <p:spPr bwMode="auto">
          <a:xfrm>
            <a:off x="4672853" y="3650317"/>
            <a:ext cx="298357" cy="545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58607">
              <a:lnSpc>
                <a:spcPct val="93000"/>
              </a:lnSpc>
              <a:spcBef>
                <a:spcPts val="1985"/>
              </a:spcBef>
              <a:buClr>
                <a:srgbClr val="919191"/>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en-GB" sz="3177" b="1">
                <a:solidFill>
                  <a:srgbClr val="919191"/>
                </a:solidFill>
                <a:latin typeface="Arial" panose="020B0604020202020204" pitchFamily="34" charset="0"/>
                <a:ea typeface="MS Gothic" charset="0"/>
                <a:cs typeface="Arial" panose="020B0604020202020204" pitchFamily="34" charset="0"/>
              </a:rPr>
              <a:t>•</a:t>
            </a:r>
          </a:p>
        </p:txBody>
      </p:sp>
      <p:sp>
        <p:nvSpPr>
          <p:cNvPr id="106513" name="Text Box 16"/>
          <p:cNvSpPr txBox="1">
            <a:spLocks noChangeArrowheads="1"/>
          </p:cNvSpPr>
          <p:nvPr/>
        </p:nvSpPr>
        <p:spPr bwMode="auto">
          <a:xfrm>
            <a:off x="4623828" y="3076022"/>
            <a:ext cx="2007085" cy="406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9927">
              <a:lnSpc>
                <a:spcPct val="93000"/>
              </a:lnSpc>
              <a:spcBef>
                <a:spcPts val="1103"/>
              </a:spcBef>
              <a:buClr>
                <a:srgbClr val="000000"/>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en-GB" sz="2206" b="1">
                <a:solidFill>
                  <a:srgbClr val="000000"/>
                </a:solidFill>
                <a:effectLst>
                  <a:glow rad="152400">
                    <a:srgbClr val="FFFFFF"/>
                  </a:glow>
                </a:effectLst>
                <a:latin typeface="Arial" panose="020B0604020202020204" pitchFamily="34" charset="0"/>
                <a:ea typeface="MS Gothic" charset="0"/>
                <a:cs typeface="Arial" panose="020B0604020202020204" pitchFamily="34" charset="0"/>
              </a:rPr>
              <a:t>•Macedonia</a:t>
            </a:r>
          </a:p>
        </p:txBody>
      </p:sp>
      <p:sp>
        <p:nvSpPr>
          <p:cNvPr id="106540" name="Text Box 18"/>
          <p:cNvSpPr txBox="1">
            <a:spLocks noChangeArrowheads="1"/>
          </p:cNvSpPr>
          <p:nvPr/>
        </p:nvSpPr>
        <p:spPr bwMode="auto">
          <a:xfrm>
            <a:off x="1077166" y="3864629"/>
            <a:ext cx="2539534" cy="596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894" tIns="45106" rIns="89894" bIns="45106">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9927">
              <a:lnSpc>
                <a:spcPct val="93000"/>
              </a:lnSpc>
              <a:spcBef>
                <a:spcPts val="2217"/>
              </a:spcBef>
              <a:buClr>
                <a:srgbClr val="0033CC"/>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ar-JO" sz="3530" b="1" dirty="0">
                <a:solidFill>
                  <a:srgbClr val="0033CC"/>
                </a:solidFill>
                <a:effectLst>
                  <a:glow rad="152400">
                    <a:srgbClr val="FFFFFF"/>
                  </a:glow>
                </a:effectLst>
                <a:latin typeface="Arial" panose="020B0604020202020204" pitchFamily="34" charset="0"/>
                <a:ea typeface="MS Gothic" charset="0"/>
                <a:cs typeface="Arial" panose="020B0604020202020204" pitchFamily="34" charset="0"/>
              </a:rPr>
              <a:t>أفريقيا</a:t>
            </a:r>
            <a:endParaRPr lang="en-GB" sz="3530" b="1" dirty="0">
              <a:solidFill>
                <a:srgbClr val="0033CC"/>
              </a:solidFill>
              <a:effectLst>
                <a:glow rad="152400">
                  <a:srgbClr val="FFFFFF"/>
                </a:glow>
              </a:effectLst>
              <a:latin typeface="Arial" panose="020B0604020202020204" pitchFamily="34" charset="0"/>
              <a:ea typeface="MS Gothic" charset="0"/>
              <a:cs typeface="Arial" panose="020B0604020202020204" pitchFamily="34" charset="0"/>
            </a:endParaRPr>
          </a:p>
        </p:txBody>
      </p:sp>
      <p:sp>
        <p:nvSpPr>
          <p:cNvPr id="49174" name="Text Box 22"/>
          <p:cNvSpPr txBox="1">
            <a:spLocks noChangeArrowheads="1"/>
          </p:cNvSpPr>
          <p:nvPr/>
        </p:nvSpPr>
        <p:spPr bwMode="auto">
          <a:xfrm>
            <a:off x="976313" y="4182596"/>
            <a:ext cx="1668275" cy="318147"/>
          </a:xfrm>
          <a:prstGeom prst="rect">
            <a:avLst/>
          </a:prstGeom>
          <a:solidFill>
            <a:srgbClr val="A7FDFA"/>
          </a:solidFill>
          <a:ln w="9360">
            <a:solidFill>
              <a:srgbClr val="000000"/>
            </a:solidFill>
            <a:miter lim="800000"/>
            <a:headEnd/>
            <a:tailEnd/>
          </a:ln>
          <a:effectLst>
            <a:outerShdw blurRad="63500" dist="71785" dir="2700000" algn="ctr" rotWithShape="0">
              <a:srgbClr val="000000"/>
            </a:outerShdw>
          </a:effectLst>
        </p:spPr>
        <p:txBody>
          <a:bodyPr lIns="89706" tIns="45013" rIns="89706" bIns="45013">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99927">
              <a:lnSpc>
                <a:spcPct val="93000"/>
              </a:lnSpc>
              <a:spcBef>
                <a:spcPts val="993"/>
              </a:spcBef>
              <a:buClr>
                <a:srgbClr val="000000"/>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ar-JO" sz="1588" b="1" dirty="0">
                <a:solidFill>
                  <a:srgbClr val="000000"/>
                </a:solidFill>
                <a:latin typeface="Arial" panose="020B0604020202020204" pitchFamily="34" charset="0"/>
                <a:ea typeface="MS Gothic" charset="0"/>
                <a:cs typeface="Arial" panose="020B0604020202020204" pitchFamily="34" charset="0"/>
              </a:rPr>
              <a:t>أعمال الرسل 21- 28</a:t>
            </a:r>
            <a:endParaRPr lang="en-GB" sz="1588" b="1" dirty="0">
              <a:solidFill>
                <a:srgbClr val="000000"/>
              </a:solidFill>
              <a:latin typeface="Arial" panose="020B0604020202020204" pitchFamily="34" charset="0"/>
              <a:ea typeface="MS Gothic" charset="0"/>
              <a:cs typeface="Arial" panose="020B0604020202020204" pitchFamily="34" charset="0"/>
            </a:endParaRPr>
          </a:p>
        </p:txBody>
      </p:sp>
      <p:sp>
        <p:nvSpPr>
          <p:cNvPr id="106516" name="Text Box 23"/>
          <p:cNvSpPr txBox="1">
            <a:spLocks noChangeArrowheads="1"/>
          </p:cNvSpPr>
          <p:nvPr/>
        </p:nvSpPr>
        <p:spPr bwMode="auto">
          <a:xfrm>
            <a:off x="6404168" y="4668658"/>
            <a:ext cx="1950266" cy="406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defTabSz="399927">
              <a:lnSpc>
                <a:spcPct val="93000"/>
              </a:lnSpc>
              <a:spcBef>
                <a:spcPts val="1103"/>
              </a:spcBef>
              <a:buClr>
                <a:srgbClr val="000000"/>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en-GB" sz="2206" b="1" dirty="0">
                <a:solidFill>
                  <a:srgbClr val="000000"/>
                </a:solidFill>
                <a:effectLst>
                  <a:glow rad="152400">
                    <a:srgbClr val="FFFFFF"/>
                  </a:glow>
                </a:effectLst>
                <a:latin typeface="Arial" panose="020B0604020202020204" pitchFamily="34" charset="0"/>
                <a:ea typeface="MS Gothic" charset="0"/>
                <a:cs typeface="Arial" panose="020B0604020202020204" pitchFamily="34" charset="0"/>
              </a:rPr>
              <a:t>•</a:t>
            </a:r>
            <a:r>
              <a:rPr lang="ar-JO" sz="2206" b="1" dirty="0">
                <a:solidFill>
                  <a:srgbClr val="000000"/>
                </a:solidFill>
                <a:effectLst>
                  <a:glow rad="152400">
                    <a:srgbClr val="FFFFFF"/>
                  </a:glow>
                </a:effectLst>
                <a:latin typeface="Arial" panose="020B0604020202020204" pitchFamily="34" charset="0"/>
                <a:ea typeface="MS Gothic" charset="0"/>
                <a:cs typeface="Arial" panose="020B0604020202020204" pitchFamily="34" charset="0"/>
              </a:rPr>
              <a:t>أورشليم</a:t>
            </a:r>
            <a:endParaRPr lang="en-GB" sz="2206" b="1" dirty="0">
              <a:solidFill>
                <a:srgbClr val="000000"/>
              </a:solidFill>
              <a:effectLst>
                <a:glow rad="152400">
                  <a:srgbClr val="FFFFFF"/>
                </a:glow>
              </a:effectLst>
              <a:latin typeface="Arial" panose="020B0604020202020204" pitchFamily="34" charset="0"/>
              <a:ea typeface="MS Gothic" charset="0"/>
              <a:cs typeface="Arial" panose="020B0604020202020204" pitchFamily="34" charset="0"/>
            </a:endParaRPr>
          </a:p>
        </p:txBody>
      </p:sp>
      <p:grpSp>
        <p:nvGrpSpPr>
          <p:cNvPr id="3" name="Group 24"/>
          <p:cNvGrpSpPr>
            <a:grpSpLocks/>
          </p:cNvGrpSpPr>
          <p:nvPr/>
        </p:nvGrpSpPr>
        <p:grpSpPr bwMode="auto">
          <a:xfrm>
            <a:off x="505665" y="4689662"/>
            <a:ext cx="4955971" cy="613522"/>
            <a:chOff x="501" y="3348"/>
            <a:chExt cx="3751" cy="438"/>
          </a:xfrm>
        </p:grpSpPr>
        <p:sp>
          <p:nvSpPr>
            <p:cNvPr id="49177" name="Rectangle 25"/>
            <p:cNvSpPr>
              <a:spLocks noChangeArrowheads="1"/>
            </p:cNvSpPr>
            <p:nvPr/>
          </p:nvSpPr>
          <p:spPr bwMode="auto">
            <a:xfrm>
              <a:off x="501" y="3348"/>
              <a:ext cx="3751" cy="438"/>
            </a:xfrm>
            <a:prstGeom prst="rect">
              <a:avLst/>
            </a:prstGeom>
            <a:blipFill dpi="0" rotWithShape="0">
              <a:blip r:embed="rId5"/>
              <a:srcRect/>
              <a:tile tx="0" ty="0" sx="100000" sy="100000" flip="none" algn="tl"/>
            </a:blipFill>
            <a:ln w="76320">
              <a:solidFill>
                <a:srgbClr val="0067C9"/>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99370" name="Text Box 26"/>
            <p:cNvSpPr txBox="1">
              <a:spLocks noChangeArrowheads="1"/>
            </p:cNvSpPr>
            <p:nvPr/>
          </p:nvSpPr>
          <p:spPr bwMode="auto">
            <a:xfrm>
              <a:off x="523" y="3366"/>
              <a:ext cx="3687" cy="3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412" tIns="41294" rIns="79412" bIns="41294">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a:lnSpc>
                  <a:spcPct val="93000"/>
                </a:lnSpc>
                <a:spcBef>
                  <a:spcPts val="1765"/>
                </a:spcBef>
                <a:buClr>
                  <a:srgbClr val="000000"/>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ar-JO" sz="2824" b="1" dirty="0">
                  <a:solidFill>
                    <a:srgbClr val="000000"/>
                  </a:solidFill>
                  <a:latin typeface="Arial" panose="020B0604020202020204" pitchFamily="34" charset="0"/>
                  <a:ea typeface="MS Gothic" charset="0"/>
                  <a:cs typeface="Arial" panose="020B0604020202020204" pitchFamily="34" charset="0"/>
                </a:rPr>
                <a:t>4. "إلى </a:t>
              </a:r>
              <a:r>
                <a:rPr lang="ar-JO" sz="2824" b="1" u="sng" dirty="0">
                  <a:solidFill>
                    <a:srgbClr val="FF0000"/>
                  </a:solidFill>
                  <a:latin typeface="Arial" panose="020B0604020202020204" pitchFamily="34" charset="0"/>
                  <a:ea typeface="MS Gothic" charset="0"/>
                  <a:cs typeface="Arial" panose="020B0604020202020204" pitchFamily="34" charset="0"/>
                </a:rPr>
                <a:t>روما</a:t>
              </a:r>
              <a:r>
                <a:rPr lang="ar-JO" sz="2824" b="1" dirty="0">
                  <a:solidFill>
                    <a:srgbClr val="000000"/>
                  </a:solidFill>
                  <a:latin typeface="Arial" panose="020B0604020202020204" pitchFamily="34" charset="0"/>
                  <a:ea typeface="MS Gothic" charset="0"/>
                  <a:cs typeface="Arial" panose="020B0604020202020204" pitchFamily="34" charset="0"/>
                </a:rPr>
                <a:t> و </a:t>
              </a:r>
              <a:r>
                <a:rPr lang="ar-JO" sz="2824" b="1" u="sng" dirty="0">
                  <a:solidFill>
                    <a:srgbClr val="FF0000"/>
                  </a:solidFill>
                  <a:latin typeface="Arial" panose="020B0604020202020204" pitchFamily="34" charset="0"/>
                  <a:ea typeface="MS Gothic" charset="0"/>
                  <a:cs typeface="Arial" panose="020B0604020202020204" pitchFamily="34" charset="0"/>
                </a:rPr>
                <a:t>أربح</a:t>
              </a:r>
              <a:r>
                <a:rPr lang="ar-JO" sz="2824" b="1" dirty="0">
                  <a:solidFill>
                    <a:srgbClr val="000000"/>
                  </a:solidFill>
                  <a:latin typeface="Arial" panose="020B0604020202020204" pitchFamily="34" charset="0"/>
                  <a:ea typeface="MS Gothic" charset="0"/>
                  <a:cs typeface="Arial" panose="020B0604020202020204" pitchFamily="34" charset="0"/>
                </a:rPr>
                <a:t>!"</a:t>
              </a:r>
              <a:endParaRPr lang="en-GB" sz="2824" b="1" dirty="0">
                <a:solidFill>
                  <a:srgbClr val="000000"/>
                </a:solidFill>
                <a:latin typeface="Arial" panose="020B0604020202020204" pitchFamily="34" charset="0"/>
                <a:ea typeface="MS Gothic" charset="0"/>
                <a:cs typeface="Arial" panose="020B0604020202020204" pitchFamily="34" charset="0"/>
              </a:endParaRPr>
            </a:p>
          </p:txBody>
        </p:sp>
      </p:grpSp>
      <p:grpSp>
        <p:nvGrpSpPr>
          <p:cNvPr id="4" name="Group 27"/>
          <p:cNvGrpSpPr>
            <a:grpSpLocks/>
          </p:cNvGrpSpPr>
          <p:nvPr/>
        </p:nvGrpSpPr>
        <p:grpSpPr bwMode="auto">
          <a:xfrm>
            <a:off x="452110" y="5681384"/>
            <a:ext cx="8342779" cy="1084169"/>
            <a:chOff x="625" y="3915"/>
            <a:chExt cx="5458" cy="774"/>
          </a:xfrm>
        </p:grpSpPr>
        <p:sp>
          <p:nvSpPr>
            <p:cNvPr id="49180" name="Rectangle 28"/>
            <p:cNvSpPr>
              <a:spLocks noChangeArrowheads="1"/>
            </p:cNvSpPr>
            <p:nvPr/>
          </p:nvSpPr>
          <p:spPr bwMode="auto">
            <a:xfrm>
              <a:off x="625" y="3915"/>
              <a:ext cx="5458" cy="774"/>
            </a:xfrm>
            <a:prstGeom prst="rect">
              <a:avLst/>
            </a:prstGeom>
            <a:blipFill dpi="0" rotWithShape="0">
              <a:blip r:embed="rId5"/>
              <a:srcRect/>
              <a:tile tx="0" ty="0" sx="100000" sy="100000" flip="none" algn="tl"/>
            </a:blipFill>
            <a:ln w="76320">
              <a:solidFill>
                <a:srgbClr val="618FFD"/>
              </a:solidFill>
              <a:miter lim="800000"/>
              <a:headEnd/>
              <a:tailEnd/>
            </a:ln>
            <a:effectLst>
              <a:outerShdw blurRad="63500" dist="99193" dir="2381944"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99368" name="Rectangle 29"/>
            <p:cNvSpPr>
              <a:spLocks noChangeArrowheads="1"/>
            </p:cNvSpPr>
            <p:nvPr/>
          </p:nvSpPr>
          <p:spPr bwMode="auto">
            <a:xfrm>
              <a:off x="671" y="3940"/>
              <a:ext cx="5412" cy="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412" tIns="41294" rIns="79412" bIns="41294">
              <a:spAutoFit/>
            </a:bodyPr>
            <a:lstStyle/>
            <a:p>
              <a:pPr algn="ctr" defTabSz="397830">
                <a:lnSpc>
                  <a:spcPct val="80000"/>
                </a:lnSpc>
                <a:buClr>
                  <a:srgbClr val="000000"/>
                </a:buClr>
                <a:buSzPct val="100000"/>
                <a:tabLst>
                  <a:tab pos="0" algn="l"/>
                  <a:tab pos="799863" algn="l"/>
                  <a:tab pos="1603928" algn="l"/>
                  <a:tab pos="2409393" algn="l"/>
                  <a:tab pos="3214859" algn="l"/>
                  <a:tab pos="4020325" algn="l"/>
                  <a:tab pos="4828593" algn="l"/>
                  <a:tab pos="5631256" algn="l"/>
                  <a:tab pos="6436722" algn="l"/>
                  <a:tab pos="7242188" algn="l"/>
                  <a:tab pos="8047654" algn="l"/>
                  <a:tab pos="8854520" algn="l"/>
                </a:tabLst>
              </a:pPr>
              <a:r>
                <a:rPr lang="ar-JO" sz="2206" b="1" dirty="0">
                  <a:solidFill>
                    <a:srgbClr val="000000"/>
                  </a:solidFill>
                  <a:latin typeface="Arial" panose="020B0604020202020204" pitchFamily="34" charset="0"/>
                  <a:ea typeface="MS Gothic" charset="0"/>
                  <a:cs typeface="Arial" panose="020B0604020202020204" pitchFamily="34" charset="0"/>
                </a:rPr>
                <a:t>الأهمية: كسجين، أرسل إلى </a:t>
              </a:r>
              <a:r>
                <a:rPr lang="ar-JO" sz="2206" b="1" u="sng" dirty="0">
                  <a:solidFill>
                    <a:srgbClr val="FF0000"/>
                  </a:solidFill>
                  <a:latin typeface="Arial" panose="020B0604020202020204" pitchFamily="34" charset="0"/>
                  <a:ea typeface="MS Gothic" charset="0"/>
                  <a:cs typeface="Arial" panose="020B0604020202020204" pitchFamily="34" charset="0"/>
                </a:rPr>
                <a:t>روما</a:t>
              </a:r>
              <a:r>
                <a:rPr lang="ar-JO" sz="2206" b="1" dirty="0">
                  <a:solidFill>
                    <a:srgbClr val="000000"/>
                  </a:solidFill>
                  <a:latin typeface="Arial" panose="020B0604020202020204" pitchFamily="34" charset="0"/>
                  <a:ea typeface="MS Gothic" charset="0"/>
                  <a:cs typeface="Arial" panose="020B0604020202020204" pitchFamily="34" charset="0"/>
                </a:rPr>
                <a:t>؛ التأثير المسيحي في السجن وبيت </a:t>
              </a:r>
              <a:r>
                <a:rPr lang="ar-JO" sz="2206" b="1" u="sng" dirty="0">
                  <a:solidFill>
                    <a:srgbClr val="FF0000"/>
                  </a:solidFill>
                  <a:latin typeface="Arial" panose="020B0604020202020204" pitchFamily="34" charset="0"/>
                  <a:ea typeface="MS Gothic" charset="0"/>
                  <a:cs typeface="Arial" panose="020B0604020202020204" pitchFamily="34" charset="0"/>
                </a:rPr>
                <a:t>قيصر</a:t>
              </a:r>
              <a:r>
                <a:rPr lang="ar-JO" sz="2206" b="1" dirty="0">
                  <a:solidFill>
                    <a:srgbClr val="000000"/>
                  </a:solidFill>
                  <a:latin typeface="Arial" panose="020B0604020202020204" pitchFamily="34" charset="0"/>
                  <a:ea typeface="MS Gothic" charset="0"/>
                  <a:cs typeface="Arial" panose="020B0604020202020204" pitchFamily="34" charset="0"/>
                </a:rPr>
                <a:t>؛ رسائل مهمة لاحقة؛ "جاهدت الجهاد الحسن، حفظت الإيمان!"</a:t>
              </a:r>
              <a:endParaRPr lang="en-GB" sz="2206" b="1" dirty="0">
                <a:solidFill>
                  <a:srgbClr val="000000"/>
                </a:solidFill>
                <a:latin typeface="Arial" panose="020B0604020202020204" pitchFamily="34" charset="0"/>
                <a:ea typeface="MS Gothic" charset="0"/>
                <a:cs typeface="Arial" panose="020B0604020202020204" pitchFamily="34" charset="0"/>
              </a:endParaRPr>
            </a:p>
          </p:txBody>
        </p:sp>
      </p:grpSp>
      <p:sp>
        <p:nvSpPr>
          <p:cNvPr id="99351" name="Text Box 33"/>
          <p:cNvSpPr txBox="1">
            <a:spLocks noChangeArrowheads="1"/>
          </p:cNvSpPr>
          <p:nvPr/>
        </p:nvSpPr>
        <p:spPr bwMode="auto">
          <a:xfrm>
            <a:off x="8494059" y="6168839"/>
            <a:ext cx="161085" cy="323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19" tIns="40258" rIns="80519" bIns="40258" anchor="ctr"/>
          <a:lstStyle>
            <a:lvl1pPr defTabSz="406400">
              <a:defRPr sz="2500">
                <a:solidFill>
                  <a:schemeClr val="bg1"/>
                </a:solidFill>
                <a:latin typeface="Times New Roman" charset="0"/>
                <a:ea typeface="ＭＳ Ｐゴシック" charset="0"/>
                <a:cs typeface="ＭＳ Ｐゴシック" charset="0"/>
              </a:defRPr>
            </a:lvl1pPr>
            <a:lvl2pPr marL="742950" indent="-285750" defTabSz="406400">
              <a:defRPr sz="2500">
                <a:solidFill>
                  <a:schemeClr val="bg1"/>
                </a:solidFill>
                <a:latin typeface="Times New Roman" charset="0"/>
                <a:ea typeface="ＭＳ Ｐゴシック" charset="0"/>
              </a:defRPr>
            </a:lvl2pPr>
            <a:lvl3pPr marL="1143000" indent="-228600" defTabSz="406400">
              <a:defRPr sz="2500">
                <a:solidFill>
                  <a:schemeClr val="bg1"/>
                </a:solidFill>
                <a:latin typeface="Times New Roman" charset="0"/>
                <a:ea typeface="ＭＳ Ｐゴシック" charset="0"/>
              </a:defRPr>
            </a:lvl3pPr>
            <a:lvl4pPr marL="1600200" indent="-228600" defTabSz="406400">
              <a:defRPr sz="2500">
                <a:solidFill>
                  <a:schemeClr val="bg1"/>
                </a:solidFill>
                <a:latin typeface="Times New Roman" charset="0"/>
                <a:ea typeface="ＭＳ Ｐゴシック" charset="0"/>
              </a:defRPr>
            </a:lvl4pPr>
            <a:lvl5pPr marL="2057400" indent="-228600" defTabSz="406400">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358607">
              <a:lnSpc>
                <a:spcPct val="93000"/>
              </a:lnSpc>
              <a:buClr>
                <a:srgbClr val="000000"/>
              </a:buClr>
              <a:buSzPct val="100000"/>
            </a:pPr>
            <a:endParaRPr lang="en-US" sz="2206">
              <a:solidFill>
                <a:srgbClr val="FFFFFF"/>
              </a:solidFill>
              <a:latin typeface="Arial" panose="020B0604020202020204" pitchFamily="34" charset="0"/>
              <a:ea typeface="MS Gothic" charset="0"/>
              <a:cs typeface="Arial" panose="020B0604020202020204" pitchFamily="34" charset="0"/>
            </a:endParaRPr>
          </a:p>
        </p:txBody>
      </p:sp>
      <p:sp>
        <p:nvSpPr>
          <p:cNvPr id="99352" name="Rectangle 34"/>
          <p:cNvSpPr>
            <a:spLocks noChangeArrowheads="1"/>
          </p:cNvSpPr>
          <p:nvPr/>
        </p:nvSpPr>
        <p:spPr bwMode="auto">
          <a:xfrm>
            <a:off x="7851065" y="6544557"/>
            <a:ext cx="568812" cy="209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49" tIns="41205" rIns="79249" bIns="41205" anchor="ctr">
            <a:spAutoFit/>
          </a:bodyPr>
          <a:lstStyle/>
          <a:p>
            <a:pPr algn="ctr" defTabSz="397830">
              <a:lnSpc>
                <a:spcPct val="93000"/>
              </a:lnSpc>
              <a:buClr>
                <a:srgbClr val="FFFFFF"/>
              </a:buClr>
              <a:buSzPct val="100000"/>
              <a:tabLst>
                <a:tab pos="0" algn="l"/>
                <a:tab pos="799863" algn="l"/>
                <a:tab pos="1603928" algn="l"/>
                <a:tab pos="2409393" algn="l"/>
                <a:tab pos="3214859" algn="l"/>
                <a:tab pos="4020325" algn="l"/>
                <a:tab pos="4828593" algn="l"/>
                <a:tab pos="5631256" algn="l"/>
                <a:tab pos="6436722" algn="l"/>
                <a:tab pos="7242188" algn="l"/>
                <a:tab pos="8047654" algn="l"/>
                <a:tab pos="8854520" algn="l"/>
              </a:tabLst>
            </a:pPr>
            <a:r>
              <a:rPr lang="en-GB" sz="882" b="1">
                <a:solidFill>
                  <a:srgbClr val="FFFFFF"/>
                </a:solidFill>
                <a:latin typeface="Arial" panose="020B0604020202020204" pitchFamily="34" charset="0"/>
                <a:ea typeface="MS Gothic" charset="0"/>
                <a:cs typeface="Arial" panose="020B0604020202020204" pitchFamily="34" charset="0"/>
              </a:rPr>
              <a:t>9.65.08.</a:t>
            </a:r>
          </a:p>
        </p:txBody>
      </p:sp>
      <p:sp>
        <p:nvSpPr>
          <p:cNvPr id="99353" name="Text Box 35"/>
          <p:cNvSpPr txBox="1">
            <a:spLocks noChangeArrowheads="1"/>
          </p:cNvSpPr>
          <p:nvPr/>
        </p:nvSpPr>
        <p:spPr bwMode="auto">
          <a:xfrm>
            <a:off x="8346617" y="6542456"/>
            <a:ext cx="285080" cy="209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49" tIns="41205" rIns="79249" bIns="41205"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a:lnSpc>
                <a:spcPct val="93000"/>
              </a:lnSpc>
              <a:spcBef>
                <a:spcPts val="552"/>
              </a:spcBef>
              <a:buClr>
                <a:srgbClr val="FFFFFF"/>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en-GB" sz="882" b="1">
                <a:solidFill>
                  <a:srgbClr val="FFFFFF"/>
                </a:solidFill>
                <a:latin typeface="Arial" panose="020B0604020202020204" pitchFamily="34" charset="0"/>
                <a:ea typeface="MS Gothic" charset="0"/>
                <a:cs typeface="Arial" panose="020B0604020202020204" pitchFamily="34" charset="0"/>
              </a:rPr>
              <a:t>46</a:t>
            </a:r>
          </a:p>
        </p:txBody>
      </p:sp>
      <p:sp>
        <p:nvSpPr>
          <p:cNvPr id="99354" name="Text Box 36"/>
          <p:cNvSpPr txBox="1">
            <a:spLocks noChangeArrowheads="1"/>
          </p:cNvSpPr>
          <p:nvPr/>
        </p:nvSpPr>
        <p:spPr bwMode="auto">
          <a:xfrm>
            <a:off x="8581356" y="6487721"/>
            <a:ext cx="261036" cy="285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49" tIns="41205" rIns="79249" bIns="41205"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a:lnSpc>
                <a:spcPct val="93000"/>
              </a:lnSpc>
              <a:spcBef>
                <a:spcPts val="882"/>
              </a:spcBef>
              <a:buClr>
                <a:srgbClr val="FFFFFF"/>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en-GB" sz="1412" b="1">
                <a:solidFill>
                  <a:srgbClr val="FFFFFF"/>
                </a:solidFill>
                <a:latin typeface="Arial" panose="020B0604020202020204" pitchFamily="34" charset="0"/>
                <a:ea typeface="MS Gothic" charset="0"/>
                <a:cs typeface="Arial" panose="020B0604020202020204" pitchFamily="34" charset="0"/>
              </a:rPr>
              <a:t>3</a:t>
            </a:r>
          </a:p>
        </p:txBody>
      </p:sp>
      <p:sp>
        <p:nvSpPr>
          <p:cNvPr id="49189" name="AutoShape 37"/>
          <p:cNvSpPr>
            <a:spLocks noChangeArrowheads="1"/>
          </p:cNvSpPr>
          <p:nvPr/>
        </p:nvSpPr>
        <p:spPr bwMode="auto">
          <a:xfrm>
            <a:off x="2903725" y="3040997"/>
            <a:ext cx="959503" cy="357187"/>
          </a:xfrm>
          <a:prstGeom prst="roundRect">
            <a:avLst>
              <a:gd name="adj" fmla="val 16667"/>
            </a:avLst>
          </a:prstGeom>
          <a:noFill/>
          <a:ln w="38160">
            <a:solidFill>
              <a:srgbClr val="FFEA18"/>
            </a:solidFill>
            <a:miter lim="800000"/>
            <a:headEnd/>
            <a:tailEnd/>
          </a:ln>
          <a:effectLst>
            <a:outerShdw blurRad="63500" dist="40186" dir="4303642"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49193" name="AutoShape 41"/>
          <p:cNvSpPr>
            <a:spLocks noChangeArrowheads="1"/>
          </p:cNvSpPr>
          <p:nvPr/>
        </p:nvSpPr>
        <p:spPr bwMode="auto">
          <a:xfrm rot="5340000">
            <a:off x="3437405" y="3539659"/>
            <a:ext cx="607919" cy="400610"/>
          </a:xfrm>
          <a:prstGeom prst="leftArrow">
            <a:avLst>
              <a:gd name="adj1" fmla="val 50000"/>
              <a:gd name="adj2" fmla="val 38025"/>
            </a:avLst>
          </a:prstGeom>
          <a:solidFill>
            <a:srgbClr val="FFEA18"/>
          </a:solidFill>
          <a:ln w="38160">
            <a:solidFill>
              <a:srgbClr val="FC0128"/>
            </a:solidFill>
            <a:miter lim="800000"/>
            <a:headEnd/>
            <a:tailEnd/>
          </a:ln>
          <a:effectLst>
            <a:outerShdw blurRad="63500" dist="7178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49194" name="AutoShape 42"/>
          <p:cNvSpPr>
            <a:spLocks noChangeArrowheads="1"/>
          </p:cNvSpPr>
          <p:nvPr/>
        </p:nvSpPr>
        <p:spPr bwMode="auto">
          <a:xfrm rot="1200000">
            <a:off x="3741365" y="4382902"/>
            <a:ext cx="609319" cy="400610"/>
          </a:xfrm>
          <a:prstGeom prst="leftArrow">
            <a:avLst>
              <a:gd name="adj1" fmla="val 50000"/>
              <a:gd name="adj2" fmla="val 38024"/>
            </a:avLst>
          </a:prstGeom>
          <a:solidFill>
            <a:srgbClr val="FFEA18"/>
          </a:solidFill>
          <a:ln w="38160">
            <a:solidFill>
              <a:srgbClr val="FC0128"/>
            </a:solidFill>
            <a:miter lim="800000"/>
            <a:headEnd/>
            <a:tailEnd/>
          </a:ln>
          <a:effectLst>
            <a:outerShdw blurRad="63500" dist="7178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49195" name="AutoShape 43"/>
          <p:cNvSpPr>
            <a:spLocks noChangeArrowheads="1"/>
          </p:cNvSpPr>
          <p:nvPr/>
        </p:nvSpPr>
        <p:spPr bwMode="auto">
          <a:xfrm rot="60000">
            <a:off x="5387228" y="4298858"/>
            <a:ext cx="610721" cy="400610"/>
          </a:xfrm>
          <a:prstGeom prst="leftArrow">
            <a:avLst>
              <a:gd name="adj1" fmla="val 50000"/>
              <a:gd name="adj2" fmla="val 38025"/>
            </a:avLst>
          </a:prstGeom>
          <a:solidFill>
            <a:srgbClr val="FFEA18"/>
          </a:solidFill>
          <a:ln w="38160">
            <a:solidFill>
              <a:srgbClr val="FC0128"/>
            </a:solidFill>
            <a:miter lim="800000"/>
            <a:headEnd/>
            <a:tailEnd/>
          </a:ln>
          <a:effectLst>
            <a:outerShdw blurRad="63500" dist="7178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49196" name="AutoShape 44"/>
          <p:cNvSpPr>
            <a:spLocks noChangeArrowheads="1"/>
          </p:cNvSpPr>
          <p:nvPr/>
        </p:nvSpPr>
        <p:spPr bwMode="auto">
          <a:xfrm rot="5880000">
            <a:off x="5980440" y="4368194"/>
            <a:ext cx="609320" cy="400610"/>
          </a:xfrm>
          <a:prstGeom prst="leftArrow">
            <a:avLst>
              <a:gd name="adj1" fmla="val 50000"/>
              <a:gd name="adj2" fmla="val 38025"/>
            </a:avLst>
          </a:prstGeom>
          <a:solidFill>
            <a:srgbClr val="FFEA18"/>
          </a:solidFill>
          <a:ln w="38160">
            <a:solidFill>
              <a:srgbClr val="FC0128"/>
            </a:solidFill>
            <a:miter lim="800000"/>
            <a:headEnd/>
            <a:tailEnd/>
          </a:ln>
          <a:effectLst>
            <a:outerShdw blurRad="63500" dist="7178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49197" name="Freeform 45"/>
          <p:cNvSpPr>
            <a:spLocks noChangeArrowheads="1"/>
          </p:cNvSpPr>
          <p:nvPr/>
        </p:nvSpPr>
        <p:spPr bwMode="auto">
          <a:xfrm>
            <a:off x="3807199" y="3206284"/>
            <a:ext cx="2668401" cy="1624853"/>
          </a:xfrm>
          <a:custGeom>
            <a:avLst/>
            <a:gdLst/>
            <a:ahLst/>
            <a:cxnLst>
              <a:cxn ang="0">
                <a:pos x="1896" y="1160"/>
              </a:cxn>
              <a:cxn ang="0">
                <a:pos x="1869" y="1151"/>
              </a:cxn>
              <a:cxn ang="0">
                <a:pos x="1905" y="971"/>
              </a:cxn>
              <a:cxn ang="0">
                <a:pos x="1896" y="800"/>
              </a:cxn>
              <a:cxn ang="0">
                <a:pos x="1609" y="720"/>
              </a:cxn>
              <a:cxn ang="0">
                <a:pos x="1546" y="711"/>
              </a:cxn>
              <a:cxn ang="0">
                <a:pos x="1465" y="746"/>
              </a:cxn>
              <a:cxn ang="0">
                <a:pos x="1357" y="782"/>
              </a:cxn>
              <a:cxn ang="0">
                <a:pos x="1240" y="738"/>
              </a:cxn>
              <a:cxn ang="0">
                <a:pos x="1186" y="720"/>
              </a:cxn>
              <a:cxn ang="0">
                <a:pos x="1105" y="684"/>
              </a:cxn>
              <a:cxn ang="0">
                <a:pos x="1105" y="764"/>
              </a:cxn>
              <a:cxn ang="0">
                <a:pos x="1123" y="818"/>
              </a:cxn>
              <a:cxn ang="0">
                <a:pos x="980" y="908"/>
              </a:cxn>
              <a:cxn ang="0">
                <a:pos x="899" y="926"/>
              </a:cxn>
              <a:cxn ang="0">
                <a:pos x="476" y="881"/>
              </a:cxn>
              <a:cxn ang="0">
                <a:pos x="359" y="854"/>
              </a:cxn>
              <a:cxn ang="0">
                <a:pos x="332" y="836"/>
              </a:cxn>
              <a:cxn ang="0">
                <a:pos x="278" y="827"/>
              </a:cxn>
              <a:cxn ang="0">
                <a:pos x="224" y="809"/>
              </a:cxn>
              <a:cxn ang="0">
                <a:pos x="117" y="773"/>
              </a:cxn>
              <a:cxn ang="0">
                <a:pos x="90" y="764"/>
              </a:cxn>
              <a:cxn ang="0">
                <a:pos x="72" y="684"/>
              </a:cxn>
              <a:cxn ang="0">
                <a:pos x="45" y="675"/>
              </a:cxn>
              <a:cxn ang="0">
                <a:pos x="18" y="657"/>
              </a:cxn>
              <a:cxn ang="0">
                <a:pos x="117" y="603"/>
              </a:cxn>
              <a:cxn ang="0">
                <a:pos x="144" y="495"/>
              </a:cxn>
              <a:cxn ang="0">
                <a:pos x="162" y="396"/>
              </a:cxn>
              <a:cxn ang="0">
                <a:pos x="144" y="342"/>
              </a:cxn>
              <a:cxn ang="0">
                <a:pos x="117" y="315"/>
              </a:cxn>
              <a:cxn ang="0">
                <a:pos x="81" y="261"/>
              </a:cxn>
              <a:cxn ang="0">
                <a:pos x="63" y="207"/>
              </a:cxn>
              <a:cxn ang="0">
                <a:pos x="72" y="54"/>
              </a:cxn>
              <a:cxn ang="0">
                <a:pos x="18" y="27"/>
              </a:cxn>
              <a:cxn ang="0">
                <a:pos x="0" y="0"/>
              </a:cxn>
            </a:cxnLst>
            <a:rect l="0" t="0" r="r" b="b"/>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76320">
            <a:solidFill>
              <a:srgbClr val="FFFF00"/>
            </a:solidFill>
            <a:round/>
            <a:headEnd/>
            <a:tailEnd/>
          </a:ln>
          <a:effectLst>
            <a:outerShdw blurRad="63500" dist="40186" dir="4303642"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99362" name="Title 1"/>
          <p:cNvSpPr>
            <a:spLocks noGrp="1"/>
          </p:cNvSpPr>
          <p:nvPr>
            <p:ph type="title" idx="4294967295"/>
          </p:nvPr>
        </p:nvSpPr>
        <p:spPr bwMode="auto">
          <a:xfrm>
            <a:off x="578504" y="-747993"/>
            <a:ext cx="7986993" cy="70737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9" tIns="44870" rIns="89739" bIns="44870"/>
          <a:lstStyle/>
          <a:p>
            <a:r>
              <a:rPr lang="ar-JO" sz="2824" b="1" dirty="0">
                <a:latin typeface="Arial" panose="020B0604020202020204" pitchFamily="34" charset="0"/>
                <a:cs typeface="Arial" panose="020B0604020202020204" pitchFamily="34" charset="0"/>
              </a:rPr>
              <a:t>4. "إلى </a:t>
            </a:r>
            <a:r>
              <a:rPr lang="ar-JO" sz="2824" b="1" u="sng" dirty="0">
                <a:solidFill>
                  <a:srgbClr val="FF0000"/>
                </a:solidFill>
                <a:latin typeface="Arial" panose="020B0604020202020204" pitchFamily="34" charset="0"/>
                <a:cs typeface="Arial" panose="020B0604020202020204" pitchFamily="34" charset="0"/>
              </a:rPr>
              <a:t>روما</a:t>
            </a:r>
            <a:r>
              <a:rPr lang="ar-JO" sz="2824" b="1" dirty="0">
                <a:latin typeface="Arial" panose="020B0604020202020204" pitchFamily="34" charset="0"/>
                <a:cs typeface="Arial" panose="020B0604020202020204" pitchFamily="34" charset="0"/>
              </a:rPr>
              <a:t> و </a:t>
            </a:r>
            <a:r>
              <a:rPr lang="ar-JO" sz="2824" b="1" u="sng" dirty="0">
                <a:solidFill>
                  <a:srgbClr val="FF0000"/>
                </a:solidFill>
                <a:latin typeface="Arial" panose="020B0604020202020204" pitchFamily="34" charset="0"/>
                <a:cs typeface="Arial" panose="020B0604020202020204" pitchFamily="34" charset="0"/>
              </a:rPr>
              <a:t>أربح</a:t>
            </a:r>
            <a:r>
              <a:rPr lang="ar-JO" sz="2824" b="1" u="sng" dirty="0">
                <a:solidFill>
                  <a:schemeClr val="tx1"/>
                </a:solidFill>
                <a:latin typeface="Arial" panose="020B0604020202020204" pitchFamily="34" charset="0"/>
                <a:cs typeface="Arial" panose="020B0604020202020204" pitchFamily="34" charset="0"/>
              </a:rPr>
              <a:t>!</a:t>
            </a:r>
            <a:r>
              <a:rPr lang="ar-JO" sz="2824" b="1"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8" name="Text Box 5">
            <a:extLst>
              <a:ext uri="{FF2B5EF4-FFF2-40B4-BE49-F238E27FC236}">
                <a16:creationId xmlns:a16="http://schemas.microsoft.com/office/drawing/2014/main" id="{FA804887-0141-88A2-03E3-79975EB53C20}"/>
              </a:ext>
            </a:extLst>
          </p:cNvPr>
          <p:cNvSpPr txBox="1">
            <a:spLocks noChangeArrowheads="1"/>
          </p:cNvSpPr>
          <p:nvPr/>
        </p:nvSpPr>
        <p:spPr bwMode="auto">
          <a:xfrm>
            <a:off x="5588599" y="3226619"/>
            <a:ext cx="1441358" cy="634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399880">
              <a:spcBef>
                <a:spcPts val="2206"/>
              </a:spcBef>
              <a:buClr>
                <a:srgbClr val="0033CC"/>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3530" b="1" dirty="0">
                <a:solidFill>
                  <a:srgbClr val="0033CC"/>
                </a:solidFill>
                <a:effectLst>
                  <a:glow rad="152400">
                    <a:srgbClr val="FFFFFF"/>
                  </a:glow>
                </a:effectLst>
                <a:latin typeface="Arial" panose="020B0604020202020204" pitchFamily="34" charset="0"/>
                <a:cs typeface="Arial" panose="020B0604020202020204" pitchFamily="34" charset="0"/>
              </a:rPr>
              <a:t>آسيا</a:t>
            </a:r>
            <a:endParaRPr lang="en-GB" sz="3530" b="1" dirty="0">
              <a:solidFill>
                <a:srgbClr val="0033CC"/>
              </a:solidFill>
              <a:effectLst>
                <a:glow rad="152400">
                  <a:srgbClr val="FFFFFF"/>
                </a:glow>
              </a:effectLst>
              <a:latin typeface="Arial" panose="020B0604020202020204" pitchFamily="34" charset="0"/>
              <a:cs typeface="Arial" panose="020B0604020202020204" pitchFamily="34" charset="0"/>
            </a:endParaRPr>
          </a:p>
        </p:txBody>
      </p:sp>
      <p:sp>
        <p:nvSpPr>
          <p:cNvPr id="49" name="Text Box 6">
            <a:extLst>
              <a:ext uri="{FF2B5EF4-FFF2-40B4-BE49-F238E27FC236}">
                <a16:creationId xmlns:a16="http://schemas.microsoft.com/office/drawing/2014/main" id="{6B0B414A-BFC9-8096-332E-8002BBB81D9F}"/>
              </a:ext>
            </a:extLst>
          </p:cNvPr>
          <p:cNvSpPr txBox="1">
            <a:spLocks noChangeArrowheads="1"/>
          </p:cNvSpPr>
          <p:nvPr/>
        </p:nvSpPr>
        <p:spPr bwMode="auto">
          <a:xfrm>
            <a:off x="1427366" y="2325237"/>
            <a:ext cx="2798669" cy="579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399880">
              <a:spcBef>
                <a:spcPts val="1985"/>
              </a:spcBef>
              <a:buClr>
                <a:srgbClr val="0033CC"/>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3177" b="1" dirty="0">
                <a:solidFill>
                  <a:srgbClr val="0033CC"/>
                </a:solidFill>
                <a:effectLst>
                  <a:glow rad="152400">
                    <a:srgbClr val="FFFFFF"/>
                  </a:glow>
                </a:effectLst>
                <a:latin typeface="Arial" panose="020B0604020202020204" pitchFamily="34" charset="0"/>
                <a:cs typeface="Arial" panose="020B0604020202020204" pitchFamily="34" charset="0"/>
              </a:rPr>
              <a:t>أوروبا</a:t>
            </a:r>
            <a:endParaRPr lang="en-GB" sz="3177" b="1" dirty="0">
              <a:solidFill>
                <a:srgbClr val="0033CC"/>
              </a:solidFill>
              <a:effectLst>
                <a:glow rad="152400">
                  <a:srgbClr val="FFFFFF"/>
                </a:glow>
              </a:effectLst>
              <a:latin typeface="Arial" panose="020B0604020202020204" pitchFamily="34" charset="0"/>
              <a:cs typeface="Arial" panose="020B0604020202020204" pitchFamily="34" charset="0"/>
            </a:endParaRPr>
          </a:p>
        </p:txBody>
      </p:sp>
      <p:sp>
        <p:nvSpPr>
          <p:cNvPr id="50" name="Text Box 21">
            <a:extLst>
              <a:ext uri="{FF2B5EF4-FFF2-40B4-BE49-F238E27FC236}">
                <a16:creationId xmlns:a16="http://schemas.microsoft.com/office/drawing/2014/main" id="{BCA9D697-8E7B-F02A-914D-0E12788D9C41}"/>
              </a:ext>
            </a:extLst>
          </p:cNvPr>
          <p:cNvSpPr txBox="1">
            <a:spLocks noChangeArrowheads="1"/>
          </p:cNvSpPr>
          <p:nvPr/>
        </p:nvSpPr>
        <p:spPr bwMode="auto">
          <a:xfrm>
            <a:off x="6591860" y="5053869"/>
            <a:ext cx="1624853" cy="5117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399880">
              <a:spcBef>
                <a:spcPts val="1710"/>
              </a:spcBef>
              <a:buClr>
                <a:srgbClr val="0033CC"/>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2735" b="1" dirty="0">
                <a:solidFill>
                  <a:srgbClr val="0033CC"/>
                </a:solidFill>
                <a:effectLst>
                  <a:glow rad="152400">
                    <a:srgbClr val="FFFFFF"/>
                  </a:glow>
                </a:effectLst>
                <a:latin typeface="Arial" panose="020B0604020202020204" pitchFamily="34" charset="0"/>
                <a:cs typeface="Arial" panose="020B0604020202020204" pitchFamily="34" charset="0"/>
              </a:rPr>
              <a:t>العربية</a:t>
            </a:r>
            <a:endParaRPr lang="en-GB" sz="2735" b="1" dirty="0">
              <a:solidFill>
                <a:srgbClr val="0033CC"/>
              </a:solidFill>
              <a:effectLst>
                <a:glow rad="152400">
                  <a:srgbClr val="FFFFFF"/>
                </a:glow>
              </a:effectLst>
              <a:latin typeface="Arial" panose="020B0604020202020204" pitchFamily="34" charset="0"/>
              <a:cs typeface="Arial" panose="020B0604020202020204" pitchFamily="34" charset="0"/>
            </a:endParaRPr>
          </a:p>
        </p:txBody>
      </p:sp>
      <p:grpSp>
        <p:nvGrpSpPr>
          <p:cNvPr id="5" name="Group 30"/>
          <p:cNvGrpSpPr>
            <a:grpSpLocks/>
          </p:cNvGrpSpPr>
          <p:nvPr/>
        </p:nvGrpSpPr>
        <p:grpSpPr bwMode="auto">
          <a:xfrm>
            <a:off x="3946944" y="577104"/>
            <a:ext cx="4443132" cy="2940147"/>
            <a:chOff x="2760" y="270"/>
            <a:chExt cx="3172" cy="2101"/>
          </a:xfrm>
        </p:grpSpPr>
        <p:pic>
          <p:nvPicPr>
            <p:cNvPr id="49183" name="Picture 31"/>
            <p:cNvPicPr>
              <a:picLocks noChangeAspect="1" noChangeArrowheads="1"/>
            </p:cNvPicPr>
            <p:nvPr/>
          </p:nvPicPr>
          <p:blipFill>
            <a:blip r:embed="rId6"/>
            <a:srcRect/>
            <a:stretch>
              <a:fillRect/>
            </a:stretch>
          </p:blipFill>
          <p:spPr bwMode="auto">
            <a:xfrm>
              <a:off x="2785" y="270"/>
              <a:ext cx="3147" cy="2089"/>
            </a:xfrm>
            <a:prstGeom prst="rect">
              <a:avLst/>
            </a:prstGeom>
            <a:noFill/>
            <a:ln w="76320">
              <a:solidFill>
                <a:srgbClr val="A50021"/>
              </a:solidFill>
              <a:miter lim="800000"/>
              <a:headEnd/>
              <a:tailEnd/>
            </a:ln>
            <a:effectLst>
              <a:outerShdw blurRad="63500" dist="89605" dir="2700000" algn="ctr" rotWithShape="0">
                <a:srgbClr val="000000"/>
              </a:outerShdw>
            </a:effectLst>
          </p:spPr>
        </p:pic>
        <p:sp>
          <p:nvSpPr>
            <p:cNvPr id="99366" name="Text Box 32"/>
            <p:cNvSpPr txBox="1">
              <a:spLocks noChangeArrowheads="1"/>
            </p:cNvSpPr>
            <p:nvPr/>
          </p:nvSpPr>
          <p:spPr bwMode="auto">
            <a:xfrm>
              <a:off x="2760" y="2086"/>
              <a:ext cx="3151" cy="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412" tIns="41294" rIns="79412" bIns="41294">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a:lnSpc>
                  <a:spcPct val="93000"/>
                </a:lnSpc>
                <a:spcBef>
                  <a:spcPts val="1103"/>
                </a:spcBef>
                <a:buClr>
                  <a:srgbClr val="FFEA18"/>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ar-JO" sz="2206" b="1" dirty="0">
                  <a:solidFill>
                    <a:srgbClr val="FFEA18"/>
                  </a:solidFill>
                  <a:effectLst>
                    <a:glow rad="127000">
                      <a:srgbClr val="000000"/>
                    </a:glow>
                  </a:effectLst>
                  <a:latin typeface="Arial" panose="020B0604020202020204" pitchFamily="34" charset="0"/>
                  <a:ea typeface="MS Gothic" charset="0"/>
                  <a:cs typeface="Arial" panose="020B0604020202020204" pitchFamily="34" charset="0"/>
                </a:rPr>
                <a:t>ميدان روما القديم</a:t>
              </a:r>
              <a:endParaRPr lang="en-GB" sz="2206" b="1" dirty="0">
                <a:solidFill>
                  <a:srgbClr val="FFEA18"/>
                </a:solidFill>
                <a:effectLst>
                  <a:glow rad="127000">
                    <a:srgbClr val="000000"/>
                  </a:glow>
                </a:effectLst>
                <a:latin typeface="Arial" panose="020B0604020202020204" pitchFamily="34" charset="0"/>
                <a:ea typeface="MS Gothic" charset="0"/>
                <a:cs typeface="Arial" panose="020B0604020202020204" pitchFamily="34" charset="0"/>
              </a:endParaRPr>
            </a:p>
          </p:txBody>
        </p:sp>
      </p:grpSp>
      <p:grpSp>
        <p:nvGrpSpPr>
          <p:cNvPr id="6" name="Group 38"/>
          <p:cNvGrpSpPr>
            <a:grpSpLocks/>
          </p:cNvGrpSpPr>
          <p:nvPr/>
        </p:nvGrpSpPr>
        <p:grpSpPr bwMode="auto">
          <a:xfrm>
            <a:off x="227992" y="469247"/>
            <a:ext cx="3605493" cy="2385453"/>
            <a:chOff x="105" y="194"/>
            <a:chExt cx="2573" cy="1703"/>
          </a:xfrm>
        </p:grpSpPr>
        <p:sp>
          <p:nvSpPr>
            <p:cNvPr id="99363" name="AutoShape 39"/>
            <p:cNvSpPr>
              <a:spLocks noChangeArrowheads="1"/>
            </p:cNvSpPr>
            <p:nvPr/>
          </p:nvSpPr>
          <p:spPr bwMode="auto">
            <a:xfrm flipH="1">
              <a:off x="142" y="194"/>
              <a:ext cx="2459" cy="1703"/>
            </a:xfrm>
            <a:prstGeom prst="roundRect">
              <a:avLst>
                <a:gd name="adj" fmla="val 16667"/>
              </a:avLst>
            </a:prstGeom>
            <a:gradFill rotWithShape="0">
              <a:gsLst>
                <a:gs pos="0">
                  <a:srgbClr val="000000"/>
                </a:gs>
                <a:gs pos="50000">
                  <a:srgbClr val="2828FF"/>
                </a:gs>
                <a:gs pos="100000">
                  <a:srgbClr val="000000"/>
                </a:gs>
              </a:gsLst>
              <a:lin ang="5400000" scaled="1"/>
            </a:gradFill>
            <a:ln w="76320">
              <a:solidFill>
                <a:srgbClr val="FC0128"/>
              </a:solidFill>
              <a:miter lim="800000"/>
              <a:headEnd/>
              <a:tailEnd/>
            </a:ln>
          </p:spPr>
          <p:txBody>
            <a:bodyPr wrap="none" anchor="ctr"/>
            <a:lstStyle/>
            <a:p>
              <a:pPr defTabSz="397830">
                <a:lnSpc>
                  <a:spcPct val="93000"/>
                </a:lnSpc>
                <a:buClr>
                  <a:srgbClr val="000000"/>
                </a:buClr>
                <a:buSzPct val="100000"/>
              </a:pPr>
              <a:endParaRPr lang="en-US" sz="2206">
                <a:solidFill>
                  <a:srgbClr val="FFFFFF"/>
                </a:solidFill>
                <a:latin typeface="Arial" panose="020B0604020202020204" pitchFamily="34" charset="0"/>
                <a:ea typeface="MS Gothic" charset="0"/>
                <a:cs typeface="Arial" panose="020B0604020202020204" pitchFamily="34" charset="0"/>
              </a:endParaRPr>
            </a:p>
          </p:txBody>
        </p:sp>
        <p:sp>
          <p:nvSpPr>
            <p:cNvPr id="99364" name="Text Box 40"/>
            <p:cNvSpPr txBox="1">
              <a:spLocks noChangeArrowheads="1"/>
            </p:cNvSpPr>
            <p:nvPr/>
          </p:nvSpPr>
          <p:spPr bwMode="auto">
            <a:xfrm>
              <a:off x="105" y="361"/>
              <a:ext cx="2573" cy="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412" tIns="41294" rIns="79412" bIns="41294">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rtl="1">
                <a:lnSpc>
                  <a:spcPct val="93000"/>
                </a:lnSpc>
                <a:spcBef>
                  <a:spcPts val="3640"/>
                </a:spcBef>
                <a:buClr>
                  <a:srgbClr val="FFEA18"/>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ar-JO" sz="5824" b="1" dirty="0">
                  <a:solidFill>
                    <a:srgbClr val="FFEA18"/>
                  </a:solidFill>
                  <a:latin typeface="Arial" panose="020B0604020202020204" pitchFamily="34" charset="0"/>
                  <a:ea typeface="MS Gothic" charset="0"/>
                  <a:cs typeface="Arial" panose="020B0604020202020204" pitchFamily="34" charset="0"/>
                </a:rPr>
                <a:t>59- 62</a:t>
              </a:r>
              <a:br>
                <a:rPr lang="en-US" sz="5824" b="1" dirty="0">
                  <a:solidFill>
                    <a:srgbClr val="FFEA18"/>
                  </a:solidFill>
                  <a:latin typeface="Arial" panose="020B0604020202020204" pitchFamily="34" charset="0"/>
                  <a:ea typeface="MS Gothic" charset="0"/>
                  <a:cs typeface="Arial" panose="020B0604020202020204" pitchFamily="34" charset="0"/>
                </a:rPr>
              </a:br>
              <a:r>
                <a:rPr lang="ar-JO" sz="5824" b="1" dirty="0">
                  <a:solidFill>
                    <a:srgbClr val="FFEA18"/>
                  </a:solidFill>
                  <a:latin typeface="Arial" panose="020B0604020202020204" pitchFamily="34" charset="0"/>
                  <a:ea typeface="MS Gothic" charset="0"/>
                  <a:cs typeface="Arial" panose="020B0604020202020204" pitchFamily="34" charset="0"/>
                </a:rPr>
                <a:t>ب. م</a:t>
              </a:r>
              <a:endParaRPr lang="en-GB" sz="5824" b="1" dirty="0">
                <a:solidFill>
                  <a:srgbClr val="FFEA18"/>
                </a:solidFill>
                <a:latin typeface="Arial" panose="020B0604020202020204" pitchFamily="34" charset="0"/>
                <a:ea typeface="MS Gothic" charset="0"/>
                <a:cs typeface="Arial" panose="020B0604020202020204" pitchFamily="34"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nodeType="afterGroup">
                            <p:stCondLst>
                              <p:cond delay="1000"/>
                            </p:stCondLst>
                            <p:childTnLst>
                              <p:par>
                                <p:cTn id="9" presetID="10" presetClass="entr"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nodeType="afterGroup">
                            <p:stCondLst>
                              <p:cond delay="2000"/>
                            </p:stCondLst>
                            <p:childTnLst>
                              <p:par>
                                <p:cTn id="13" presetID="10" presetClass="entr" fill="hold" nodeType="afterEffect">
                                  <p:stCondLst>
                                    <p:cond delay="0"/>
                                  </p:stCondLst>
                                  <p:childTnLst>
                                    <p:set>
                                      <p:cBhvr>
                                        <p:cTn id="14" dur="1" fill="hold">
                                          <p:stCondLst>
                                            <p:cond delay="0"/>
                                          </p:stCondLst>
                                        </p:cTn>
                                        <p:tgtEl>
                                          <p:spTgt spid="49174"/>
                                        </p:tgtEl>
                                        <p:attrNameLst>
                                          <p:attrName>style.visibility</p:attrName>
                                        </p:attrNameLst>
                                      </p:cBhvr>
                                      <p:to>
                                        <p:strVal val="visible"/>
                                      </p:to>
                                    </p:set>
                                    <p:animEffect transition="in" filter="fade">
                                      <p:cBhvr>
                                        <p:cTn id="15" dur="1000"/>
                                        <p:tgtEl>
                                          <p:spTgt spid="4917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36" fill="hold" nodeType="clickEffect">
                                  <p:stCondLst>
                                    <p:cond delay="0"/>
                                  </p:stCondLst>
                                  <p:childTnLst>
                                    <p:set>
                                      <p:cBhvr>
                                        <p:cTn id="19" dur="1" fill="hold">
                                          <p:stCondLst>
                                            <p:cond delay="0"/>
                                          </p:stCondLst>
                                        </p:cTn>
                                        <p:tgtEl>
                                          <p:spTgt spid="49197"/>
                                        </p:tgtEl>
                                        <p:attrNameLst>
                                          <p:attrName>style.visibility</p:attrName>
                                        </p:attrNameLst>
                                      </p:cBhvr>
                                      <p:to>
                                        <p:strVal val="visible"/>
                                      </p:to>
                                    </p:set>
                                    <p:anim calcmode="lin" valueType="num">
                                      <p:cBhvr>
                                        <p:cTn id="20" dur="2000" fill="hold"/>
                                        <p:tgtEl>
                                          <p:spTgt spid="49197"/>
                                        </p:tgtEl>
                                        <p:attrNameLst>
                                          <p:attrName>ppt_w</p:attrName>
                                        </p:attrNameLst>
                                      </p:cBhvr>
                                      <p:tavLst>
                                        <p:tav tm="100000">
                                          <p:val>
                                            <p:strVal val="(6*min(ma#ppt_x(#ppt_w*#ppt_h,.3),1)-7.4)/-.7*#ppt_w"/>
                                          </p:val>
                                        </p:tav>
                                        <p:tav>
                                          <p:val>
                                            <p:strVal val="#ppt_w"/>
                                          </p:val>
                                        </p:tav>
                                      </p:tavLst>
                                    </p:anim>
                                    <p:anim calcmode="lin" valueType="num">
                                      <p:cBhvr>
                                        <p:cTn id="21" dur="2000" fill="hold"/>
                                        <p:tgtEl>
                                          <p:spTgt spid="49197"/>
                                        </p:tgtEl>
                                        <p:attrNameLst>
                                          <p:attrName>ppt_h</p:attrName>
                                        </p:attrNameLst>
                                      </p:cBhvr>
                                      <p:tavLst>
                                        <p:tav tm="100000">
                                          <p:val>
                                            <p:strVal val="(6*min(ma#ppt_x(#ppt_w*#ppt_h,.3),1)-7.4)/-.7*#ppt_h"/>
                                          </p:val>
                                        </p:tav>
                                        <p:tav>
                                          <p:val>
                                            <p:strVal val="#ppt_h"/>
                                          </p:val>
                                        </p:tav>
                                      </p:tavLst>
                                    </p:anim>
                                    <p:anim calcmode="lin" valueType="num">
                                      <p:cBhvr>
                                        <p:cTn id="22" dur="2000" fill="hold"/>
                                        <p:tgtEl>
                                          <p:spTgt spid="49197"/>
                                        </p:tgtEl>
                                        <p:attrNameLst>
                                          <p:attrName>ppt_x</p:attrName>
                                        </p:attrNameLst>
                                      </p:cBhvr>
                                      <p:tavLst>
                                        <p:tav tm="100000">
                                          <p:val>
                                            <p:fltVal val="0.5"/>
                                          </p:val>
                                        </p:tav>
                                        <p:tav>
                                          <p:val>
                                            <p:strVal val="#ppt_x"/>
                                          </p:val>
                                        </p:tav>
                                      </p:tavLst>
                                    </p:anim>
                                    <p:anim calcmode="lin" valueType="num">
                                      <p:cBhvr>
                                        <p:cTn id="23" dur="2000" fill="hold"/>
                                        <p:tgtEl>
                                          <p:spTgt spid="49197"/>
                                        </p:tgtEl>
                                        <p:attrNameLst>
                                          <p:attrName>ppt_y</p:attrName>
                                        </p:attrNameLst>
                                      </p:cBhvr>
                                      <p:tavLst>
                                        <p:tav tm="100000">
                                          <p:val>
                                            <p:strVal val="1+(6*min(ma#ppt_x(#ppt_w*#ppt_h,.3),1)-7.4)/-.7*#ppt_h/2"/>
                                          </p:val>
                                        </p:tav>
                                        <p:tav>
                                          <p:val>
                                            <p:strVal val="#ppt_y"/>
                                          </p:val>
                                        </p:tav>
                                      </p:tavLst>
                                    </p:anim>
                                  </p:childTnLst>
                                </p:cTn>
                              </p:par>
                            </p:childTnLst>
                          </p:cTn>
                        </p:par>
                        <p:par>
                          <p:cTn id="24" fill="hold" nodeType="afterGroup">
                            <p:stCondLst>
                              <p:cond delay="0"/>
                            </p:stCondLst>
                            <p:childTnLst>
                              <p:par>
                                <p:cTn id="25" presetID="23" presetClass="entr" presetSubtype="36" fill="hold" grpId="0" nodeType="afterEffect">
                                  <p:stCondLst>
                                    <p:cond delay="0"/>
                                  </p:stCondLst>
                                  <p:childTnLst>
                                    <p:set>
                                      <p:cBhvr>
                                        <p:cTn id="26" dur="1" fill="hold">
                                          <p:stCondLst>
                                            <p:cond delay="0"/>
                                          </p:stCondLst>
                                        </p:cTn>
                                        <p:tgtEl>
                                          <p:spTgt spid="49196"/>
                                        </p:tgtEl>
                                        <p:attrNameLst>
                                          <p:attrName>style.visibility</p:attrName>
                                        </p:attrNameLst>
                                      </p:cBhvr>
                                      <p:to>
                                        <p:strVal val="visible"/>
                                      </p:to>
                                    </p:set>
                                    <p:anim calcmode="lin" valueType="num">
                                      <p:cBhvr>
                                        <p:cTn id="27" dur="500" fill="hold"/>
                                        <p:tgtEl>
                                          <p:spTgt spid="49196"/>
                                        </p:tgtEl>
                                        <p:attrNameLst>
                                          <p:attrName>ppt_w</p:attrName>
                                        </p:attrNameLst>
                                      </p:cBhvr>
                                      <p:tavLst>
                                        <p:tav tm="100000">
                                          <p:val>
                                            <p:strVal val="(6*min(ma#ppt_x(#ppt_w*#ppt_h,.3),1)-7.4)/-.7*#ppt_w"/>
                                          </p:val>
                                        </p:tav>
                                        <p:tav>
                                          <p:val>
                                            <p:strVal val="#ppt_w"/>
                                          </p:val>
                                        </p:tav>
                                      </p:tavLst>
                                    </p:anim>
                                    <p:anim calcmode="lin" valueType="num">
                                      <p:cBhvr>
                                        <p:cTn id="28" dur="500" fill="hold"/>
                                        <p:tgtEl>
                                          <p:spTgt spid="49196"/>
                                        </p:tgtEl>
                                        <p:attrNameLst>
                                          <p:attrName>ppt_h</p:attrName>
                                        </p:attrNameLst>
                                      </p:cBhvr>
                                      <p:tavLst>
                                        <p:tav tm="100000">
                                          <p:val>
                                            <p:strVal val="(6*min(ma#ppt_x(#ppt_w*#ppt_h,.3),1)-7.4)/-.7*#ppt_h"/>
                                          </p:val>
                                        </p:tav>
                                        <p:tav>
                                          <p:val>
                                            <p:strVal val="#ppt_h"/>
                                          </p:val>
                                        </p:tav>
                                      </p:tavLst>
                                    </p:anim>
                                    <p:anim calcmode="lin" valueType="num">
                                      <p:cBhvr>
                                        <p:cTn id="29" dur="500" fill="hold"/>
                                        <p:tgtEl>
                                          <p:spTgt spid="49196"/>
                                        </p:tgtEl>
                                        <p:attrNameLst>
                                          <p:attrName>ppt_x</p:attrName>
                                        </p:attrNameLst>
                                      </p:cBhvr>
                                      <p:tavLst>
                                        <p:tav tm="100000">
                                          <p:val>
                                            <p:fltVal val="0.5"/>
                                          </p:val>
                                        </p:tav>
                                        <p:tav>
                                          <p:val>
                                            <p:strVal val="#ppt_x"/>
                                          </p:val>
                                        </p:tav>
                                      </p:tavLst>
                                    </p:anim>
                                    <p:anim calcmode="lin" valueType="num">
                                      <p:cBhvr>
                                        <p:cTn id="30" dur="500" fill="hold"/>
                                        <p:tgtEl>
                                          <p:spTgt spid="49196"/>
                                        </p:tgtEl>
                                        <p:attrNameLst>
                                          <p:attrName>ppt_y</p:attrName>
                                        </p:attrNameLst>
                                      </p:cBhvr>
                                      <p:tavLst>
                                        <p:tav tm="100000">
                                          <p:val>
                                            <p:strVal val="1+(6*min(ma#ppt_x(#ppt_w*#ppt_h,.3),1)-7.4)/-.7*#ppt_h/2"/>
                                          </p:val>
                                        </p:tav>
                                        <p:tav>
                                          <p:val>
                                            <p:strVal val="#ppt_y"/>
                                          </p:val>
                                        </p:tav>
                                      </p:tavLst>
                                    </p:anim>
                                  </p:childTnLst>
                                </p:cTn>
                              </p:par>
                            </p:childTnLst>
                          </p:cTn>
                        </p:par>
                        <p:par>
                          <p:cTn id="31" fill="hold" nodeType="afterGroup">
                            <p:stCondLst>
                              <p:cond delay="0"/>
                            </p:stCondLst>
                            <p:childTnLst>
                              <p:par>
                                <p:cTn id="32" presetID="10" presetClass="entr" fill="hold" grpId="0" nodeType="afterEffect">
                                  <p:stCondLst>
                                    <p:cond delay="0"/>
                                  </p:stCondLst>
                                  <p:childTnLst>
                                    <p:set>
                                      <p:cBhvr>
                                        <p:cTn id="33" dur="1" fill="hold">
                                          <p:stCondLst>
                                            <p:cond delay="0"/>
                                          </p:stCondLst>
                                        </p:cTn>
                                        <p:tgtEl>
                                          <p:spTgt spid="49195"/>
                                        </p:tgtEl>
                                        <p:attrNameLst>
                                          <p:attrName>style.visibility</p:attrName>
                                        </p:attrNameLst>
                                      </p:cBhvr>
                                      <p:to>
                                        <p:strVal val="visible"/>
                                      </p:to>
                                    </p:set>
                                    <p:animEffect transition="in" filter="fade">
                                      <p:cBhvr>
                                        <p:cTn id="34" dur="1000"/>
                                        <p:tgtEl>
                                          <p:spTgt spid="49195"/>
                                        </p:tgtEl>
                                      </p:cBhvr>
                                    </p:animEffect>
                                  </p:childTnLst>
                                </p:cTn>
                              </p:par>
                            </p:childTnLst>
                          </p:cTn>
                        </p:par>
                        <p:par>
                          <p:cTn id="35" fill="hold" nodeType="afterGroup">
                            <p:stCondLst>
                              <p:cond delay="0"/>
                            </p:stCondLst>
                            <p:childTnLst>
                              <p:par>
                                <p:cTn id="36" presetID="10" presetClass="entr" fill="hold" grpId="0" nodeType="afterEffect">
                                  <p:stCondLst>
                                    <p:cond delay="0"/>
                                  </p:stCondLst>
                                  <p:childTnLst>
                                    <p:set>
                                      <p:cBhvr>
                                        <p:cTn id="37" dur="1" fill="hold">
                                          <p:stCondLst>
                                            <p:cond delay="0"/>
                                          </p:stCondLst>
                                        </p:cTn>
                                        <p:tgtEl>
                                          <p:spTgt spid="49194"/>
                                        </p:tgtEl>
                                        <p:attrNameLst>
                                          <p:attrName>style.visibility</p:attrName>
                                        </p:attrNameLst>
                                      </p:cBhvr>
                                      <p:to>
                                        <p:strVal val="visible"/>
                                      </p:to>
                                    </p:set>
                                    <p:animEffect transition="in" filter="fade">
                                      <p:cBhvr>
                                        <p:cTn id="38" dur="1000"/>
                                        <p:tgtEl>
                                          <p:spTgt spid="49194"/>
                                        </p:tgtEl>
                                      </p:cBhvr>
                                    </p:animEffect>
                                  </p:childTnLst>
                                </p:cTn>
                              </p:par>
                            </p:childTnLst>
                          </p:cTn>
                        </p:par>
                        <p:par>
                          <p:cTn id="39" fill="hold" nodeType="afterGroup">
                            <p:stCondLst>
                              <p:cond delay="0"/>
                            </p:stCondLst>
                            <p:childTnLst>
                              <p:par>
                                <p:cTn id="40" presetID="10" presetClass="entr" fill="hold" grpId="0" nodeType="afterEffect">
                                  <p:stCondLst>
                                    <p:cond delay="0"/>
                                  </p:stCondLst>
                                  <p:childTnLst>
                                    <p:set>
                                      <p:cBhvr>
                                        <p:cTn id="41" dur="1" fill="hold">
                                          <p:stCondLst>
                                            <p:cond delay="0"/>
                                          </p:stCondLst>
                                        </p:cTn>
                                        <p:tgtEl>
                                          <p:spTgt spid="49193"/>
                                        </p:tgtEl>
                                        <p:attrNameLst>
                                          <p:attrName>style.visibility</p:attrName>
                                        </p:attrNameLst>
                                      </p:cBhvr>
                                      <p:to>
                                        <p:strVal val="visible"/>
                                      </p:to>
                                    </p:set>
                                    <p:animEffect transition="in" filter="fade">
                                      <p:cBhvr>
                                        <p:cTn id="42" dur="1000"/>
                                        <p:tgtEl>
                                          <p:spTgt spid="49193"/>
                                        </p:tgtEl>
                                      </p:cBhvr>
                                    </p:animEffect>
                                  </p:childTnLst>
                                </p:cTn>
                              </p:par>
                            </p:childTnLst>
                          </p:cTn>
                        </p:par>
                        <p:par>
                          <p:cTn id="43" fill="hold" nodeType="afterGroup">
                            <p:stCondLst>
                              <p:cond delay="0"/>
                            </p:stCondLst>
                            <p:childTnLst>
                              <p:par>
                                <p:cTn id="44" presetID="10" presetClass="entr" fill="hold" grpId="0" nodeType="afterEffect">
                                  <p:stCondLst>
                                    <p:cond delay="0"/>
                                  </p:stCondLst>
                                  <p:childTnLst>
                                    <p:set>
                                      <p:cBhvr>
                                        <p:cTn id="45" dur="1" fill="hold">
                                          <p:stCondLst>
                                            <p:cond delay="0"/>
                                          </p:stCondLst>
                                        </p:cTn>
                                        <p:tgtEl>
                                          <p:spTgt spid="49189"/>
                                        </p:tgtEl>
                                        <p:attrNameLst>
                                          <p:attrName>style.visibility</p:attrName>
                                        </p:attrNameLst>
                                      </p:cBhvr>
                                      <p:to>
                                        <p:strVal val="visible"/>
                                      </p:to>
                                    </p:set>
                                    <p:animEffect transition="in" filter="fade">
                                      <p:cBhvr>
                                        <p:cTn id="46" dur="1000"/>
                                        <p:tgtEl>
                                          <p:spTgt spid="4918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ppt_x</p:attrName>
                                        </p:attrNameLst>
                                      </p:cBhvr>
                                      <p:tavLst>
                                        <p:tav tm="100000">
                                          <p:val>
                                            <p:strVal val="#ppt_x"/>
                                          </p:val>
                                        </p:tav>
                                        <p:tav>
                                          <p:val>
                                            <p:strVal val="#ppt_x"/>
                                          </p:val>
                                        </p:tav>
                                      </p:tavLst>
                                    </p:anim>
                                    <p:anim calcmode="lin" valueType="num">
                                      <p:cBhvr>
                                        <p:cTn id="57" dur="500" fill="hold"/>
                                        <p:tgtEl>
                                          <p:spTgt spid="6"/>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89" grpId="0" animBg="1"/>
      <p:bldP spid="49193" grpId="0" animBg="1"/>
      <p:bldP spid="49194" grpId="0" animBg="1"/>
      <p:bldP spid="49195" grpId="0" animBg="1"/>
      <p:bldP spid="4919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p:cNvSpPr>
            <a:spLocks noChangeArrowheads="1"/>
          </p:cNvSpPr>
          <p:nvPr/>
        </p:nvSpPr>
        <p:spPr bwMode="auto">
          <a:xfrm>
            <a:off x="134471" y="0"/>
            <a:ext cx="8875059"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0519" tIns="40258" rIns="80519" bIns="40258" anchor="ctr"/>
          <a:lstStyle/>
          <a:p>
            <a:pPr defTabSz="397830">
              <a:lnSpc>
                <a:spcPct val="93000"/>
              </a:lnSpc>
              <a:buClr>
                <a:srgbClr val="000000"/>
              </a:buClr>
              <a:buSzPct val="100000"/>
            </a:pPr>
            <a:endParaRPr lang="en-US" sz="2206">
              <a:solidFill>
                <a:srgbClr val="FFFFFF"/>
              </a:solidFill>
              <a:latin typeface="Arial" panose="020B0604020202020204" pitchFamily="34" charset="0"/>
              <a:ea typeface="MS Gothic" charset="0"/>
              <a:cs typeface="Arial" panose="020B0604020202020204" pitchFamily="34" charset="0"/>
            </a:endParaRPr>
          </a:p>
        </p:txBody>
      </p:sp>
      <p:sp>
        <p:nvSpPr>
          <p:cNvPr id="101378" name="Rectangle 2"/>
          <p:cNvSpPr>
            <a:spLocks noChangeArrowheads="1"/>
          </p:cNvSpPr>
          <p:nvPr/>
        </p:nvSpPr>
        <p:spPr bwMode="auto">
          <a:xfrm>
            <a:off x="7761418" y="6544557"/>
            <a:ext cx="568812" cy="209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49" tIns="41205" rIns="79249" bIns="41205" anchor="ctr">
            <a:spAutoFit/>
          </a:bodyPr>
          <a:lstStyle/>
          <a:p>
            <a:pPr algn="ctr" defTabSz="397830">
              <a:lnSpc>
                <a:spcPct val="93000"/>
              </a:lnSpc>
              <a:buClr>
                <a:srgbClr val="FFFFFF"/>
              </a:buClr>
              <a:buSzPct val="100000"/>
              <a:tabLst>
                <a:tab pos="0" algn="l"/>
                <a:tab pos="799863" algn="l"/>
                <a:tab pos="1603928" algn="l"/>
                <a:tab pos="2409393" algn="l"/>
                <a:tab pos="3214859" algn="l"/>
                <a:tab pos="4020325" algn="l"/>
                <a:tab pos="4828593" algn="l"/>
                <a:tab pos="5631256" algn="l"/>
                <a:tab pos="6436722" algn="l"/>
                <a:tab pos="7242188" algn="l"/>
                <a:tab pos="8047654" algn="l"/>
                <a:tab pos="8854520" algn="l"/>
              </a:tabLst>
            </a:pPr>
            <a:r>
              <a:rPr lang="en-GB" sz="882" b="1">
                <a:solidFill>
                  <a:srgbClr val="FFFFFF"/>
                </a:solidFill>
                <a:latin typeface="Arial" panose="020B0604020202020204" pitchFamily="34" charset="0"/>
                <a:ea typeface="MS Gothic" charset="0"/>
                <a:cs typeface="Arial" panose="020B0604020202020204" pitchFamily="34" charset="0"/>
              </a:rPr>
              <a:t>9.65.08.</a:t>
            </a:r>
          </a:p>
        </p:txBody>
      </p:sp>
      <p:pic>
        <p:nvPicPr>
          <p:cNvPr id="50179"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0174" y="474850"/>
            <a:ext cx="7716650" cy="5780834"/>
          </a:xfrm>
          <a:prstGeom prst="rect">
            <a:avLst/>
          </a:prstGeom>
          <a:noFill/>
          <a:ln w="9525">
            <a:noFill/>
            <a:round/>
            <a:headEnd/>
            <a:tailEnd/>
          </a:ln>
          <a:effectLst>
            <a:outerShdw blurRad="63500" dist="71785" dir="2700000" algn="ctr" rotWithShape="0">
              <a:srgbClr val="808080"/>
            </a:outerShdw>
          </a:effectLst>
        </p:spPr>
      </p:pic>
      <p:sp>
        <p:nvSpPr>
          <p:cNvPr id="46" name="Text Box 5">
            <a:extLst>
              <a:ext uri="{FF2B5EF4-FFF2-40B4-BE49-F238E27FC236}">
                <a16:creationId xmlns:a16="http://schemas.microsoft.com/office/drawing/2014/main" id="{783CC560-91EA-69CD-4DD3-809088A70867}"/>
              </a:ext>
            </a:extLst>
          </p:cNvPr>
          <p:cNvSpPr txBox="1">
            <a:spLocks noChangeArrowheads="1"/>
          </p:cNvSpPr>
          <p:nvPr/>
        </p:nvSpPr>
        <p:spPr bwMode="auto">
          <a:xfrm>
            <a:off x="5588599" y="3226619"/>
            <a:ext cx="1441358" cy="634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399880">
              <a:spcBef>
                <a:spcPts val="2206"/>
              </a:spcBef>
              <a:buClr>
                <a:srgbClr val="0033CC"/>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3530" b="1" dirty="0">
                <a:solidFill>
                  <a:srgbClr val="0033CC"/>
                </a:solidFill>
                <a:effectLst>
                  <a:glow rad="152400">
                    <a:srgbClr val="FFFFFF"/>
                  </a:glow>
                </a:effectLst>
                <a:latin typeface="Arial" panose="020B0604020202020204" pitchFamily="34" charset="0"/>
                <a:cs typeface="Arial" panose="020B0604020202020204" pitchFamily="34" charset="0"/>
              </a:rPr>
              <a:t>آسيا</a:t>
            </a:r>
            <a:endParaRPr lang="en-GB" sz="3530" b="1" dirty="0">
              <a:solidFill>
                <a:srgbClr val="0033CC"/>
              </a:solidFill>
              <a:effectLst>
                <a:glow rad="152400">
                  <a:srgbClr val="FFFFFF"/>
                </a:glow>
              </a:effectLst>
              <a:latin typeface="Arial" panose="020B0604020202020204" pitchFamily="34" charset="0"/>
              <a:cs typeface="Arial" panose="020B0604020202020204" pitchFamily="34" charset="0"/>
            </a:endParaRPr>
          </a:p>
        </p:txBody>
      </p:sp>
      <p:sp>
        <p:nvSpPr>
          <p:cNvPr id="47" name="Text Box 6">
            <a:extLst>
              <a:ext uri="{FF2B5EF4-FFF2-40B4-BE49-F238E27FC236}">
                <a16:creationId xmlns:a16="http://schemas.microsoft.com/office/drawing/2014/main" id="{2959C819-9986-0867-6A4B-4D0B65C95AAB}"/>
              </a:ext>
            </a:extLst>
          </p:cNvPr>
          <p:cNvSpPr txBox="1">
            <a:spLocks noChangeArrowheads="1"/>
          </p:cNvSpPr>
          <p:nvPr/>
        </p:nvSpPr>
        <p:spPr bwMode="auto">
          <a:xfrm>
            <a:off x="1427366" y="2325237"/>
            <a:ext cx="2798669" cy="579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399880">
              <a:spcBef>
                <a:spcPts val="1985"/>
              </a:spcBef>
              <a:buClr>
                <a:srgbClr val="0033CC"/>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3177" b="1" dirty="0">
                <a:solidFill>
                  <a:srgbClr val="0033CC"/>
                </a:solidFill>
                <a:effectLst>
                  <a:glow rad="152400">
                    <a:srgbClr val="FFFFFF"/>
                  </a:glow>
                </a:effectLst>
                <a:latin typeface="Arial" panose="020B0604020202020204" pitchFamily="34" charset="0"/>
                <a:cs typeface="Arial" panose="020B0604020202020204" pitchFamily="34" charset="0"/>
              </a:rPr>
              <a:t>أوروبا</a:t>
            </a:r>
            <a:endParaRPr lang="en-GB" sz="3177" b="1" dirty="0">
              <a:solidFill>
                <a:srgbClr val="0033CC"/>
              </a:solidFill>
              <a:effectLst>
                <a:glow rad="152400">
                  <a:srgbClr val="FFFFFF"/>
                </a:glow>
              </a:effectLst>
              <a:latin typeface="Arial" panose="020B0604020202020204" pitchFamily="34" charset="0"/>
              <a:cs typeface="Arial" panose="020B0604020202020204" pitchFamily="34" charset="0"/>
            </a:endParaRPr>
          </a:p>
        </p:txBody>
      </p:sp>
      <p:sp>
        <p:nvSpPr>
          <p:cNvPr id="48" name="Text Box 20">
            <a:extLst>
              <a:ext uri="{FF2B5EF4-FFF2-40B4-BE49-F238E27FC236}">
                <a16:creationId xmlns:a16="http://schemas.microsoft.com/office/drawing/2014/main" id="{B95BD33D-B5FF-730D-E92D-53C985578FD0}"/>
              </a:ext>
            </a:extLst>
          </p:cNvPr>
          <p:cNvSpPr txBox="1">
            <a:spLocks noChangeArrowheads="1"/>
          </p:cNvSpPr>
          <p:nvPr/>
        </p:nvSpPr>
        <p:spPr bwMode="auto">
          <a:xfrm>
            <a:off x="1092573" y="3985094"/>
            <a:ext cx="2539534" cy="634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399880">
              <a:spcBef>
                <a:spcPts val="2206"/>
              </a:spcBef>
              <a:buClr>
                <a:srgbClr val="0033CC"/>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3530" b="1" dirty="0">
                <a:solidFill>
                  <a:srgbClr val="0033CC"/>
                </a:solidFill>
                <a:effectLst>
                  <a:glow rad="152400">
                    <a:srgbClr val="FFFFFF"/>
                  </a:glow>
                </a:effectLst>
                <a:latin typeface="Arial" panose="020B0604020202020204" pitchFamily="34" charset="0"/>
                <a:cs typeface="Arial" panose="020B0604020202020204" pitchFamily="34" charset="0"/>
              </a:rPr>
              <a:t>أفريقيا</a:t>
            </a:r>
            <a:endParaRPr lang="en-GB" sz="3530" b="1" dirty="0">
              <a:solidFill>
                <a:srgbClr val="0033CC"/>
              </a:solidFill>
              <a:effectLst>
                <a:glow rad="152400">
                  <a:srgbClr val="FFFFFF"/>
                </a:glow>
              </a:effectLst>
              <a:latin typeface="Arial" panose="020B0604020202020204" pitchFamily="34" charset="0"/>
              <a:cs typeface="Arial" panose="020B0604020202020204" pitchFamily="34" charset="0"/>
            </a:endParaRPr>
          </a:p>
        </p:txBody>
      </p:sp>
      <p:sp>
        <p:nvSpPr>
          <p:cNvPr id="49" name="Text Box 21">
            <a:extLst>
              <a:ext uri="{FF2B5EF4-FFF2-40B4-BE49-F238E27FC236}">
                <a16:creationId xmlns:a16="http://schemas.microsoft.com/office/drawing/2014/main" id="{621CD777-9DFB-B0DD-FAE7-E592C8AE85DA}"/>
              </a:ext>
            </a:extLst>
          </p:cNvPr>
          <p:cNvSpPr txBox="1">
            <a:spLocks noChangeArrowheads="1"/>
          </p:cNvSpPr>
          <p:nvPr/>
        </p:nvSpPr>
        <p:spPr bwMode="auto">
          <a:xfrm>
            <a:off x="6591860" y="5053869"/>
            <a:ext cx="1624853" cy="5117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defTabSz="399880">
              <a:spcBef>
                <a:spcPts val="1710"/>
              </a:spcBef>
              <a:buClr>
                <a:srgbClr val="0033CC"/>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2735" b="1" dirty="0">
                <a:solidFill>
                  <a:srgbClr val="0033CC"/>
                </a:solidFill>
                <a:effectLst>
                  <a:glow rad="152400">
                    <a:srgbClr val="FFFFFF"/>
                  </a:glow>
                </a:effectLst>
                <a:latin typeface="Arial" panose="020B0604020202020204" pitchFamily="34" charset="0"/>
                <a:cs typeface="Arial" panose="020B0604020202020204" pitchFamily="34" charset="0"/>
              </a:rPr>
              <a:t>العربية</a:t>
            </a:r>
            <a:endParaRPr lang="en-GB" sz="2735" b="1" dirty="0">
              <a:solidFill>
                <a:srgbClr val="0033CC"/>
              </a:solidFill>
              <a:effectLst>
                <a:glow rad="152400">
                  <a:srgbClr val="FFFFFF"/>
                </a:glow>
              </a:effectLst>
              <a:latin typeface="Arial" panose="020B0604020202020204" pitchFamily="34" charset="0"/>
              <a:cs typeface="Arial" panose="020B0604020202020204" pitchFamily="34" charset="0"/>
            </a:endParaRPr>
          </a:p>
        </p:txBody>
      </p:sp>
      <p:sp>
        <p:nvSpPr>
          <p:cNvPr id="101381" name="Freeform 5"/>
          <p:cNvSpPr>
            <a:spLocks noChangeArrowheads="1"/>
          </p:cNvSpPr>
          <p:nvPr/>
        </p:nvSpPr>
        <p:spPr bwMode="auto">
          <a:xfrm>
            <a:off x="6202456" y="5350809"/>
            <a:ext cx="886666" cy="998725"/>
          </a:xfrm>
          <a:custGeom>
            <a:avLst/>
            <a:gdLst>
              <a:gd name="T0" fmla="*/ 2147483647 w 576"/>
              <a:gd name="T1" fmla="*/ 2147483647 h 629"/>
              <a:gd name="T2" fmla="*/ 2147483647 w 576"/>
              <a:gd name="T3" fmla="*/ 2147483647 h 629"/>
              <a:gd name="T4" fmla="*/ 2147483647 w 576"/>
              <a:gd name="T5" fmla="*/ 2147483647 h 629"/>
              <a:gd name="T6" fmla="*/ 2147483647 w 576"/>
              <a:gd name="T7" fmla="*/ 2147483647 h 629"/>
              <a:gd name="T8" fmla="*/ 2147483647 w 576"/>
              <a:gd name="T9" fmla="*/ 2147483647 h 629"/>
              <a:gd name="T10" fmla="*/ 2147483647 w 576"/>
              <a:gd name="T11" fmla="*/ 2147483647 h 629"/>
              <a:gd name="T12" fmla="*/ 2147483647 w 576"/>
              <a:gd name="T13" fmla="*/ 2147483647 h 629"/>
              <a:gd name="T14" fmla="*/ 2147483647 w 576"/>
              <a:gd name="T15" fmla="*/ 2147483647 h 629"/>
              <a:gd name="T16" fmla="*/ 2147483647 w 576"/>
              <a:gd name="T17" fmla="*/ 2147483647 h 629"/>
              <a:gd name="T18" fmla="*/ 2147483647 w 576"/>
              <a:gd name="T19" fmla="*/ 2147483647 h 629"/>
              <a:gd name="T20" fmla="*/ 2147483647 w 576"/>
              <a:gd name="T21" fmla="*/ 2147483647 h 629"/>
              <a:gd name="T22" fmla="*/ 2147483647 w 576"/>
              <a:gd name="T23" fmla="*/ 2147483647 h 629"/>
              <a:gd name="T24" fmla="*/ 2147483647 w 576"/>
              <a:gd name="T25" fmla="*/ 2147483647 h 629"/>
              <a:gd name="T26" fmla="*/ 2147483647 w 576"/>
              <a:gd name="T27" fmla="*/ 2147483647 h 629"/>
              <a:gd name="T28" fmla="*/ 2147483647 w 576"/>
              <a:gd name="T29" fmla="*/ 2147483647 h 629"/>
              <a:gd name="T30" fmla="*/ 2147483647 w 576"/>
              <a:gd name="T31" fmla="*/ 2147483647 h 629"/>
              <a:gd name="T32" fmla="*/ 2147483647 w 576"/>
              <a:gd name="T33" fmla="*/ 2147483647 h 629"/>
              <a:gd name="T34" fmla="*/ 2147483647 w 576"/>
              <a:gd name="T35" fmla="*/ 2147483647 h 629"/>
              <a:gd name="T36" fmla="*/ 2147483647 w 576"/>
              <a:gd name="T37" fmla="*/ 2147483647 h 629"/>
              <a:gd name="T38" fmla="*/ 2147483647 w 576"/>
              <a:gd name="T39" fmla="*/ 2147483647 h 629"/>
              <a:gd name="T40" fmla="*/ 2147483647 w 576"/>
              <a:gd name="T41" fmla="*/ 2147483647 h 629"/>
              <a:gd name="T42" fmla="*/ 2147483647 w 576"/>
              <a:gd name="T43" fmla="*/ 2147483647 h 629"/>
              <a:gd name="T44" fmla="*/ 2147483647 w 576"/>
              <a:gd name="T45" fmla="*/ 2147483647 h 629"/>
              <a:gd name="T46" fmla="*/ 2147483647 w 576"/>
              <a:gd name="T47" fmla="*/ 2147483647 h 629"/>
              <a:gd name="T48" fmla="*/ 2147483647 w 576"/>
              <a:gd name="T49" fmla="*/ 2147483647 h 629"/>
              <a:gd name="T50" fmla="*/ 2147483647 w 576"/>
              <a:gd name="T51" fmla="*/ 2147483647 h 629"/>
              <a:gd name="T52" fmla="*/ 2147483647 w 576"/>
              <a:gd name="T53" fmla="*/ 2147483647 h 629"/>
              <a:gd name="T54" fmla="*/ 2147483647 w 576"/>
              <a:gd name="T55" fmla="*/ 2147483647 h 629"/>
              <a:gd name="T56" fmla="*/ 2147483647 w 576"/>
              <a:gd name="T57" fmla="*/ 2147483647 h 6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6"/>
              <a:gd name="T88" fmla="*/ 0 h 629"/>
              <a:gd name="T89" fmla="*/ 576 w 576"/>
              <a:gd name="T90" fmla="*/ 629 h 6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6" h="629">
                <a:moveTo>
                  <a:pt x="302" y="533"/>
                </a:moveTo>
                <a:cubicBezTo>
                  <a:pt x="293" y="491"/>
                  <a:pt x="302" y="474"/>
                  <a:pt x="262" y="461"/>
                </a:cubicBezTo>
                <a:cubicBezTo>
                  <a:pt x="254" y="453"/>
                  <a:pt x="244" y="445"/>
                  <a:pt x="238" y="437"/>
                </a:cubicBezTo>
                <a:cubicBezTo>
                  <a:pt x="226" y="421"/>
                  <a:pt x="206" y="389"/>
                  <a:pt x="206" y="389"/>
                </a:cubicBezTo>
                <a:cubicBezTo>
                  <a:pt x="186" y="312"/>
                  <a:pt x="163" y="295"/>
                  <a:pt x="94" y="261"/>
                </a:cubicBezTo>
                <a:cubicBezTo>
                  <a:pt x="83" y="245"/>
                  <a:pt x="64" y="232"/>
                  <a:pt x="62" y="213"/>
                </a:cubicBezTo>
                <a:cubicBezTo>
                  <a:pt x="60" y="199"/>
                  <a:pt x="57" y="146"/>
                  <a:pt x="46" y="125"/>
                </a:cubicBezTo>
                <a:cubicBezTo>
                  <a:pt x="0" y="42"/>
                  <a:pt x="24" y="107"/>
                  <a:pt x="6" y="53"/>
                </a:cubicBezTo>
                <a:cubicBezTo>
                  <a:pt x="17" y="29"/>
                  <a:pt x="18" y="0"/>
                  <a:pt x="54" y="29"/>
                </a:cubicBezTo>
                <a:cubicBezTo>
                  <a:pt x="69" y="41"/>
                  <a:pt x="62" y="67"/>
                  <a:pt x="70" y="85"/>
                </a:cubicBezTo>
                <a:cubicBezTo>
                  <a:pt x="79" y="107"/>
                  <a:pt x="109" y="170"/>
                  <a:pt x="126" y="181"/>
                </a:cubicBezTo>
                <a:cubicBezTo>
                  <a:pt x="142" y="191"/>
                  <a:pt x="174" y="213"/>
                  <a:pt x="174" y="213"/>
                </a:cubicBezTo>
                <a:cubicBezTo>
                  <a:pt x="195" y="244"/>
                  <a:pt x="185" y="256"/>
                  <a:pt x="222" y="269"/>
                </a:cubicBezTo>
                <a:cubicBezTo>
                  <a:pt x="224" y="215"/>
                  <a:pt x="218" y="161"/>
                  <a:pt x="230" y="109"/>
                </a:cubicBezTo>
                <a:cubicBezTo>
                  <a:pt x="231" y="100"/>
                  <a:pt x="251" y="108"/>
                  <a:pt x="254" y="117"/>
                </a:cubicBezTo>
                <a:cubicBezTo>
                  <a:pt x="256" y="126"/>
                  <a:pt x="241" y="182"/>
                  <a:pt x="238" y="197"/>
                </a:cubicBezTo>
                <a:cubicBezTo>
                  <a:pt x="242" y="218"/>
                  <a:pt x="238" y="245"/>
                  <a:pt x="254" y="261"/>
                </a:cubicBezTo>
                <a:cubicBezTo>
                  <a:pt x="262" y="269"/>
                  <a:pt x="319" y="288"/>
                  <a:pt x="334" y="293"/>
                </a:cubicBezTo>
                <a:cubicBezTo>
                  <a:pt x="342" y="301"/>
                  <a:pt x="352" y="307"/>
                  <a:pt x="358" y="317"/>
                </a:cubicBezTo>
                <a:cubicBezTo>
                  <a:pt x="368" y="336"/>
                  <a:pt x="369" y="372"/>
                  <a:pt x="390" y="389"/>
                </a:cubicBezTo>
                <a:cubicBezTo>
                  <a:pt x="403" y="400"/>
                  <a:pt x="423" y="403"/>
                  <a:pt x="438" y="413"/>
                </a:cubicBezTo>
                <a:cubicBezTo>
                  <a:pt x="458" y="443"/>
                  <a:pt x="462" y="462"/>
                  <a:pt x="494" y="477"/>
                </a:cubicBezTo>
                <a:cubicBezTo>
                  <a:pt x="509" y="483"/>
                  <a:pt x="542" y="493"/>
                  <a:pt x="542" y="493"/>
                </a:cubicBezTo>
                <a:cubicBezTo>
                  <a:pt x="549" y="522"/>
                  <a:pt x="558" y="551"/>
                  <a:pt x="566" y="581"/>
                </a:cubicBezTo>
                <a:cubicBezTo>
                  <a:pt x="480" y="615"/>
                  <a:pt x="576" y="580"/>
                  <a:pt x="470" y="605"/>
                </a:cubicBezTo>
                <a:cubicBezTo>
                  <a:pt x="453" y="608"/>
                  <a:pt x="438" y="615"/>
                  <a:pt x="422" y="621"/>
                </a:cubicBezTo>
                <a:cubicBezTo>
                  <a:pt x="414" y="623"/>
                  <a:pt x="398" y="629"/>
                  <a:pt x="398" y="629"/>
                </a:cubicBezTo>
                <a:cubicBezTo>
                  <a:pt x="349" y="620"/>
                  <a:pt x="335" y="622"/>
                  <a:pt x="302" y="589"/>
                </a:cubicBezTo>
                <a:cubicBezTo>
                  <a:pt x="293" y="537"/>
                  <a:pt x="282" y="552"/>
                  <a:pt x="302" y="533"/>
                </a:cubicBezTo>
                <a:close/>
              </a:path>
            </a:pathLst>
          </a:custGeom>
          <a:blipFill dpi="0" rotWithShape="0">
            <a:blip r:embed="rId4"/>
            <a:srcRect/>
            <a:tile tx="0" ty="0" sx="100000" sy="100000" flip="none" algn="tl"/>
          </a:blipFill>
          <a:ln w="12600">
            <a:solidFill>
              <a:srgbClr val="000000"/>
            </a:solidFill>
            <a:round/>
            <a:headEnd/>
            <a:tailEnd/>
          </a:ln>
        </p:spPr>
        <p:txBody>
          <a:bodyPr wrap="none" lIns="80519" tIns="40258" rIns="80519" bIns="40258" anchor="ctr"/>
          <a:lstStyle/>
          <a:p>
            <a:pPr defTabSz="397830">
              <a:lnSpc>
                <a:spcPct val="93000"/>
              </a:lnSpc>
              <a:buClr>
                <a:srgbClr val="000000"/>
              </a:buClr>
              <a:buSzPct val="100000"/>
            </a:pPr>
            <a:endParaRPr lang="en-US" sz="2206">
              <a:solidFill>
                <a:srgbClr val="FFFFFF"/>
              </a:solidFill>
              <a:latin typeface="Arial" panose="020B0604020202020204" pitchFamily="34" charset="0"/>
              <a:cs typeface="Arial" panose="020B0604020202020204" pitchFamily="34" charset="0"/>
            </a:endParaRPr>
          </a:p>
        </p:txBody>
      </p:sp>
      <p:sp>
        <p:nvSpPr>
          <p:cNvPr id="101382" name="Rectangle 6"/>
          <p:cNvSpPr>
            <a:spLocks noChangeArrowheads="1"/>
          </p:cNvSpPr>
          <p:nvPr/>
        </p:nvSpPr>
        <p:spPr bwMode="auto">
          <a:xfrm>
            <a:off x="689162" y="495860"/>
            <a:ext cx="7716651" cy="5828460"/>
          </a:xfrm>
          <a:prstGeom prst="rect">
            <a:avLst/>
          </a:prstGeom>
          <a:noFill/>
          <a:ln w="76320">
            <a:solidFill>
              <a:srgbClr val="A50021"/>
            </a:solidFill>
            <a:miter lim="800000"/>
            <a:headEnd/>
            <a:tailEnd/>
          </a:ln>
          <a:extLst>
            <a:ext uri="{909E8E84-426E-40dd-AFC4-6F175D3DCCD1}">
              <a14:hiddenFill xmlns:a14="http://schemas.microsoft.com/office/drawing/2010/main" xmlns="">
                <a:solidFill>
                  <a:srgbClr val="FFFFFF"/>
                </a:solidFill>
              </a14:hiddenFill>
            </a:ext>
          </a:extLst>
        </p:spPr>
        <p:txBody>
          <a:bodyPr wrap="none" lIns="80519" tIns="40258" rIns="80519" bIns="40258" anchor="ctr"/>
          <a:lstStyle/>
          <a:p>
            <a:pPr defTabSz="397830">
              <a:lnSpc>
                <a:spcPct val="93000"/>
              </a:lnSpc>
              <a:buClr>
                <a:srgbClr val="000000"/>
              </a:buClr>
              <a:buSzPct val="100000"/>
            </a:pPr>
            <a:endParaRPr lang="en-US" sz="2206">
              <a:solidFill>
                <a:srgbClr val="FFFFFF"/>
              </a:solidFill>
              <a:latin typeface="Arial" panose="020B0604020202020204" pitchFamily="34" charset="0"/>
              <a:ea typeface="MS Gothic" charset="0"/>
              <a:cs typeface="Arial" panose="020B0604020202020204" pitchFamily="34" charset="0"/>
            </a:endParaRPr>
          </a:p>
        </p:txBody>
      </p:sp>
      <p:sp>
        <p:nvSpPr>
          <p:cNvPr id="101383" name="Text Box 7"/>
          <p:cNvSpPr txBox="1">
            <a:spLocks noChangeArrowheads="1"/>
          </p:cNvSpPr>
          <p:nvPr/>
        </p:nvSpPr>
        <p:spPr bwMode="auto">
          <a:xfrm>
            <a:off x="8597030" y="104215"/>
            <a:ext cx="254902" cy="368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706" tIns="45013" rIns="89706" bIns="45013"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a:lnSpc>
                <a:spcPct val="93000"/>
              </a:lnSpc>
              <a:spcBef>
                <a:spcPts val="1213"/>
              </a:spcBef>
              <a:buClr>
                <a:srgbClr val="FFA27C"/>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en-GB" sz="1941">
                <a:solidFill>
                  <a:srgbClr val="FFA27C"/>
                </a:solidFill>
                <a:latin typeface="Arial" panose="020B0604020202020204" pitchFamily="34" charset="0"/>
                <a:ea typeface="MS Gothic" charset="0"/>
                <a:cs typeface="Arial" panose="020B0604020202020204" pitchFamily="34" charset="0"/>
              </a:rPr>
              <a:t> </a:t>
            </a:r>
          </a:p>
        </p:txBody>
      </p:sp>
      <p:sp>
        <p:nvSpPr>
          <p:cNvPr id="101385" name="Text Box 13"/>
          <p:cNvSpPr txBox="1">
            <a:spLocks noChangeArrowheads="1"/>
          </p:cNvSpPr>
          <p:nvPr/>
        </p:nvSpPr>
        <p:spPr bwMode="auto">
          <a:xfrm>
            <a:off x="8494059" y="6168839"/>
            <a:ext cx="161085" cy="323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19" tIns="40258" rIns="80519" bIns="40258" anchor="ctr"/>
          <a:lstStyle>
            <a:lvl1pPr defTabSz="406400">
              <a:defRPr sz="2500">
                <a:solidFill>
                  <a:schemeClr val="bg1"/>
                </a:solidFill>
                <a:latin typeface="Times New Roman" charset="0"/>
                <a:ea typeface="ＭＳ Ｐゴシック" charset="0"/>
                <a:cs typeface="ＭＳ Ｐゴシック" charset="0"/>
              </a:defRPr>
            </a:lvl1pPr>
            <a:lvl2pPr marL="742950" indent="-285750" defTabSz="406400">
              <a:defRPr sz="2500">
                <a:solidFill>
                  <a:schemeClr val="bg1"/>
                </a:solidFill>
                <a:latin typeface="Times New Roman" charset="0"/>
                <a:ea typeface="ＭＳ Ｐゴシック" charset="0"/>
              </a:defRPr>
            </a:lvl2pPr>
            <a:lvl3pPr marL="1143000" indent="-228600" defTabSz="406400">
              <a:defRPr sz="2500">
                <a:solidFill>
                  <a:schemeClr val="bg1"/>
                </a:solidFill>
                <a:latin typeface="Times New Roman" charset="0"/>
                <a:ea typeface="ＭＳ Ｐゴシック" charset="0"/>
              </a:defRPr>
            </a:lvl3pPr>
            <a:lvl4pPr marL="1600200" indent="-228600" defTabSz="406400">
              <a:defRPr sz="2500">
                <a:solidFill>
                  <a:schemeClr val="bg1"/>
                </a:solidFill>
                <a:latin typeface="Times New Roman" charset="0"/>
                <a:ea typeface="ＭＳ Ｐゴシック" charset="0"/>
              </a:defRPr>
            </a:lvl4pPr>
            <a:lvl5pPr marL="2057400" indent="-228600" defTabSz="406400">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358607">
              <a:lnSpc>
                <a:spcPct val="93000"/>
              </a:lnSpc>
              <a:buClr>
                <a:srgbClr val="000000"/>
              </a:buClr>
              <a:buSzPct val="100000"/>
            </a:pPr>
            <a:endParaRPr lang="en-US" sz="2206">
              <a:solidFill>
                <a:srgbClr val="FFFFFF"/>
              </a:solidFill>
              <a:latin typeface="Arial" panose="020B0604020202020204" pitchFamily="34" charset="0"/>
              <a:ea typeface="MS Gothic" charset="0"/>
              <a:cs typeface="Arial" panose="020B0604020202020204" pitchFamily="34" charset="0"/>
            </a:endParaRPr>
          </a:p>
        </p:txBody>
      </p:sp>
      <p:sp>
        <p:nvSpPr>
          <p:cNvPr id="101386" name="Text Box 14"/>
          <p:cNvSpPr txBox="1">
            <a:spLocks noChangeArrowheads="1"/>
          </p:cNvSpPr>
          <p:nvPr/>
        </p:nvSpPr>
        <p:spPr bwMode="auto">
          <a:xfrm>
            <a:off x="8250666" y="6541755"/>
            <a:ext cx="285080" cy="209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49" tIns="41205" rIns="79249" bIns="41205"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a:lnSpc>
                <a:spcPct val="93000"/>
              </a:lnSpc>
              <a:spcBef>
                <a:spcPts val="552"/>
              </a:spcBef>
              <a:buClr>
                <a:srgbClr val="FFFFFF"/>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en-GB" sz="882" b="1">
                <a:solidFill>
                  <a:srgbClr val="FFFFFF"/>
                </a:solidFill>
                <a:latin typeface="Arial" panose="020B0604020202020204" pitchFamily="34" charset="0"/>
                <a:ea typeface="MS Gothic" charset="0"/>
                <a:cs typeface="Arial" panose="020B0604020202020204" pitchFamily="34" charset="0"/>
              </a:rPr>
              <a:t>47</a:t>
            </a:r>
          </a:p>
        </p:txBody>
      </p:sp>
      <p:sp>
        <p:nvSpPr>
          <p:cNvPr id="101387" name="Text Box 15"/>
          <p:cNvSpPr txBox="1">
            <a:spLocks noChangeArrowheads="1"/>
          </p:cNvSpPr>
          <p:nvPr/>
        </p:nvSpPr>
        <p:spPr bwMode="auto">
          <a:xfrm>
            <a:off x="8586258" y="6488422"/>
            <a:ext cx="261036" cy="285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49" tIns="41205" rIns="79249" bIns="41205" anchor="ctr">
            <a:spAutoFit/>
          </a:bodyPr>
          <a:lstStyle>
            <a:lvl1pPr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742950" indent="-28575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marL="11430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marL="16002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marL="2057400" indent="-228600" defTabSz="40640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25146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29718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34290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3886200" indent="-228600" defTabSz="406400" eaLnBrk="0" fontAlgn="base" hangingPunct="0">
              <a:lnSpc>
                <a:spcPct val="93000"/>
              </a:lnSpc>
              <a:spcBef>
                <a:spcPct val="0"/>
              </a:spcBef>
              <a:spcAft>
                <a:spcPct val="0"/>
              </a:spcAft>
              <a:buClr>
                <a:srgbClr val="000000"/>
              </a:buClr>
              <a:buSzPct val="100000"/>
              <a:buFont typeface="Times New Roman" charset="0"/>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58607">
              <a:lnSpc>
                <a:spcPct val="93000"/>
              </a:lnSpc>
              <a:spcBef>
                <a:spcPts val="882"/>
              </a:spcBef>
              <a:buClr>
                <a:srgbClr val="FFFFFF"/>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pPr>
            <a:r>
              <a:rPr lang="en-GB" sz="1412" b="1">
                <a:solidFill>
                  <a:srgbClr val="FFFFFF"/>
                </a:solidFill>
                <a:latin typeface="Arial" panose="020B0604020202020204" pitchFamily="34" charset="0"/>
                <a:ea typeface="MS Gothic" charset="0"/>
                <a:cs typeface="Arial" panose="020B0604020202020204" pitchFamily="34" charset="0"/>
              </a:rPr>
              <a:t>7</a:t>
            </a:r>
          </a:p>
        </p:txBody>
      </p:sp>
      <p:grpSp>
        <p:nvGrpSpPr>
          <p:cNvPr id="4" name="Group 18"/>
          <p:cNvGrpSpPr>
            <a:grpSpLocks/>
          </p:cNvGrpSpPr>
          <p:nvPr/>
        </p:nvGrpSpPr>
        <p:grpSpPr bwMode="auto">
          <a:xfrm>
            <a:off x="533808" y="2779167"/>
            <a:ext cx="6682909" cy="1640261"/>
            <a:chOff x="356" y="2007"/>
            <a:chExt cx="4771" cy="1171"/>
          </a:xfrm>
        </p:grpSpPr>
        <p:pic>
          <p:nvPicPr>
            <p:cNvPr id="50195" name="Picture 19"/>
            <p:cNvPicPr>
              <a:picLocks noChangeAspect="1" noChangeArrowheads="1"/>
            </p:cNvPicPr>
            <p:nvPr/>
          </p:nvPicPr>
          <p:blipFill>
            <a:blip r:embed="rId5"/>
            <a:srcRect/>
            <a:stretch>
              <a:fillRect/>
            </a:stretch>
          </p:blipFill>
          <p:spPr bwMode="auto">
            <a:xfrm>
              <a:off x="356" y="2007"/>
              <a:ext cx="1562" cy="1171"/>
            </a:xfrm>
            <a:prstGeom prst="rect">
              <a:avLst/>
            </a:prstGeom>
            <a:noFill/>
            <a:ln w="76320">
              <a:solidFill>
                <a:srgbClr val="A50021"/>
              </a:solidFill>
              <a:miter lim="800000"/>
              <a:headEnd/>
              <a:tailEnd/>
            </a:ln>
            <a:effectLst>
              <a:outerShdw blurRad="63500" dist="89605" dir="2700000" algn="ctr" rotWithShape="0">
                <a:srgbClr val="000000"/>
              </a:outerShdw>
            </a:effectLst>
          </p:spPr>
        </p:pic>
        <p:sp>
          <p:nvSpPr>
            <p:cNvPr id="50196" name="Text Box 20"/>
            <p:cNvSpPr txBox="1">
              <a:spLocks noChangeArrowheads="1"/>
            </p:cNvSpPr>
            <p:nvPr/>
          </p:nvSpPr>
          <p:spPr bwMode="auto">
            <a:xfrm>
              <a:off x="1650" y="2415"/>
              <a:ext cx="3477" cy="286"/>
            </a:xfrm>
            <a:prstGeom prst="rect">
              <a:avLst/>
            </a:prstGeom>
            <a:gradFill rotWithShape="0">
              <a:gsLst>
                <a:gs pos="0">
                  <a:srgbClr val="000200"/>
                </a:gs>
                <a:gs pos="50000">
                  <a:srgbClr val="0D6812"/>
                </a:gs>
                <a:gs pos="100000">
                  <a:srgbClr val="000200"/>
                </a:gs>
              </a:gsLst>
              <a:lin ang="5400000" scaled="1"/>
            </a:gradFill>
            <a:ln w="38160">
              <a:solidFill>
                <a:srgbClr val="FFFF00"/>
              </a:solidFill>
              <a:miter lim="800000"/>
              <a:headEnd/>
              <a:tailEnd/>
            </a:ln>
            <a:effectLst>
              <a:outerShdw blurRad="63500" dist="71785" dir="2700000" algn="ctr" rotWithShape="0">
                <a:srgbClr val="000000"/>
              </a:outerShdw>
            </a:effectLst>
          </p:spPr>
          <p:txBody>
            <a:bodyPr lIns="79412" tIns="41294" rIns="79412" bIns="41294">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99927">
                <a:lnSpc>
                  <a:spcPct val="93000"/>
                </a:lnSpc>
                <a:spcBef>
                  <a:spcPts val="1543"/>
                </a:spcBef>
                <a:buClr>
                  <a:srgbClr val="FFFF00"/>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ar-SA" sz="2206" b="1" dirty="0">
                  <a:solidFill>
                    <a:srgbClr val="FFFF00"/>
                  </a:solidFill>
                  <a:latin typeface="Arial" panose="020B0604020202020204" pitchFamily="34" charset="0"/>
                  <a:ea typeface="MS Gothic" charset="0"/>
                  <a:cs typeface="Arial" panose="020B0604020202020204" pitchFamily="34" charset="0"/>
                </a:rPr>
                <a:t>2. "الزخم الأوروبي" </a:t>
              </a:r>
            </a:p>
          </p:txBody>
        </p:sp>
      </p:grpSp>
      <p:grpSp>
        <p:nvGrpSpPr>
          <p:cNvPr id="6" name="Group 24"/>
          <p:cNvGrpSpPr>
            <a:grpSpLocks/>
          </p:cNvGrpSpPr>
          <p:nvPr/>
        </p:nvGrpSpPr>
        <p:grpSpPr bwMode="auto">
          <a:xfrm>
            <a:off x="2686611" y="1763527"/>
            <a:ext cx="5999350" cy="1347507"/>
            <a:chOff x="1822" y="1259"/>
            <a:chExt cx="4283" cy="962"/>
          </a:xfrm>
        </p:grpSpPr>
        <p:pic>
          <p:nvPicPr>
            <p:cNvPr id="50201" name="Picture 25"/>
            <p:cNvPicPr>
              <a:picLocks noChangeAspect="1" noChangeArrowheads="1"/>
            </p:cNvPicPr>
            <p:nvPr/>
          </p:nvPicPr>
          <p:blipFill>
            <a:blip r:embed="rId6" cstate="screen">
              <a:lum contrast="18000"/>
              <a:extLst>
                <a:ext uri="{28A0092B-C50C-407E-A947-70E740481C1C}">
                  <a14:useLocalDpi xmlns:a14="http://schemas.microsoft.com/office/drawing/2010/main"/>
                </a:ext>
              </a:extLst>
            </a:blip>
            <a:srcRect/>
            <a:stretch>
              <a:fillRect/>
            </a:stretch>
          </p:blipFill>
          <p:spPr bwMode="auto">
            <a:xfrm>
              <a:off x="1822" y="1259"/>
              <a:ext cx="1324" cy="962"/>
            </a:xfrm>
            <a:prstGeom prst="rect">
              <a:avLst/>
            </a:prstGeom>
            <a:noFill/>
            <a:ln w="76320">
              <a:solidFill>
                <a:srgbClr val="00AE00"/>
              </a:solidFill>
              <a:miter lim="800000"/>
              <a:headEnd/>
              <a:tailEnd/>
            </a:ln>
            <a:effectLst>
              <a:outerShdw blurRad="63500" dist="89605" dir="2700000" algn="ctr" rotWithShape="0">
                <a:srgbClr val="000000"/>
              </a:outerShdw>
            </a:effectLst>
          </p:spPr>
        </p:pic>
        <p:sp>
          <p:nvSpPr>
            <p:cNvPr id="50202" name="Text Box 26"/>
            <p:cNvSpPr txBox="1">
              <a:spLocks noChangeArrowheads="1"/>
            </p:cNvSpPr>
            <p:nvPr/>
          </p:nvSpPr>
          <p:spPr bwMode="auto">
            <a:xfrm>
              <a:off x="2338" y="1777"/>
              <a:ext cx="3767" cy="286"/>
            </a:xfrm>
            <a:prstGeom prst="rect">
              <a:avLst/>
            </a:prstGeom>
            <a:gradFill rotWithShape="0">
              <a:gsLst>
                <a:gs pos="0">
                  <a:srgbClr val="000200"/>
                </a:gs>
                <a:gs pos="50000">
                  <a:srgbClr val="0D6812"/>
                </a:gs>
                <a:gs pos="100000">
                  <a:srgbClr val="000200"/>
                </a:gs>
              </a:gsLst>
              <a:lin ang="5400000" scaled="1"/>
            </a:gradFill>
            <a:ln w="38160">
              <a:solidFill>
                <a:srgbClr val="FFFF00"/>
              </a:solidFill>
              <a:miter lim="800000"/>
              <a:headEnd/>
              <a:tailEnd/>
            </a:ln>
            <a:effectLst>
              <a:outerShdw blurRad="63500" dist="71785" dir="2700000" algn="ctr" rotWithShape="0">
                <a:srgbClr val="000000"/>
              </a:outerShdw>
            </a:effectLst>
          </p:spPr>
          <p:txBody>
            <a:bodyPr lIns="79412" tIns="41294" rIns="79412" bIns="41294">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99927">
                <a:lnSpc>
                  <a:spcPct val="93000"/>
                </a:lnSpc>
                <a:spcBef>
                  <a:spcPts val="1543"/>
                </a:spcBef>
                <a:buClr>
                  <a:srgbClr val="FFFF00"/>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ar-SA" sz="2206" b="1" dirty="0">
                  <a:solidFill>
                    <a:srgbClr val="FFFF00"/>
                  </a:solidFill>
                  <a:latin typeface="Arial" panose="020B0604020202020204" pitchFamily="34" charset="0"/>
                  <a:ea typeface="MS Gothic" charset="0"/>
                  <a:cs typeface="Arial" panose="020B0604020202020204" pitchFamily="34" charset="0"/>
                </a:rPr>
                <a:t>1 (--) 2 "مجمع أورشليم"</a:t>
              </a:r>
            </a:p>
          </p:txBody>
        </p:sp>
      </p:grpSp>
      <p:grpSp>
        <p:nvGrpSpPr>
          <p:cNvPr id="7" name="Group 27"/>
          <p:cNvGrpSpPr>
            <a:grpSpLocks/>
          </p:cNvGrpSpPr>
          <p:nvPr/>
        </p:nvGrpSpPr>
        <p:grpSpPr bwMode="auto">
          <a:xfrm>
            <a:off x="2557743" y="4155982"/>
            <a:ext cx="5726206" cy="1327897"/>
            <a:chOff x="1730" y="2967"/>
            <a:chExt cx="4088" cy="947"/>
          </a:xfrm>
        </p:grpSpPr>
        <p:pic>
          <p:nvPicPr>
            <p:cNvPr id="50204" name="Picture 28"/>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730" y="2967"/>
              <a:ext cx="1634" cy="947"/>
            </a:xfrm>
            <a:prstGeom prst="rect">
              <a:avLst/>
            </a:prstGeom>
            <a:noFill/>
            <a:ln w="76320">
              <a:solidFill>
                <a:srgbClr val="2F8B20"/>
              </a:solidFill>
              <a:miter lim="800000"/>
              <a:headEnd/>
              <a:tailEnd/>
            </a:ln>
            <a:effectLst>
              <a:outerShdw blurRad="63500" dist="71785" dir="2700000" algn="ctr" rotWithShape="0">
                <a:srgbClr val="000000"/>
              </a:outerShdw>
            </a:effectLst>
          </p:spPr>
        </p:pic>
        <p:sp>
          <p:nvSpPr>
            <p:cNvPr id="50205" name="Text Box 29"/>
            <p:cNvSpPr txBox="1">
              <a:spLocks noChangeArrowheads="1"/>
            </p:cNvSpPr>
            <p:nvPr/>
          </p:nvSpPr>
          <p:spPr bwMode="auto">
            <a:xfrm>
              <a:off x="2791" y="3481"/>
              <a:ext cx="3027" cy="285"/>
            </a:xfrm>
            <a:prstGeom prst="rect">
              <a:avLst/>
            </a:prstGeom>
            <a:gradFill rotWithShape="0">
              <a:gsLst>
                <a:gs pos="0">
                  <a:srgbClr val="000200"/>
                </a:gs>
                <a:gs pos="50000">
                  <a:srgbClr val="0D6812"/>
                </a:gs>
                <a:gs pos="100000">
                  <a:srgbClr val="000200"/>
                </a:gs>
              </a:gsLst>
              <a:lin ang="5400000" scaled="1"/>
            </a:gradFill>
            <a:ln w="38160">
              <a:solidFill>
                <a:srgbClr val="FFFF00"/>
              </a:solidFill>
              <a:miter lim="800000"/>
              <a:headEnd/>
              <a:tailEnd/>
            </a:ln>
            <a:effectLst>
              <a:outerShdw blurRad="63500" dist="71785" dir="2700000" algn="ctr" rotWithShape="0">
                <a:srgbClr val="000000"/>
              </a:outerShdw>
            </a:effectLst>
          </p:spPr>
          <p:txBody>
            <a:bodyPr lIns="79412" tIns="41294" rIns="79412" bIns="41294">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99927">
                <a:lnSpc>
                  <a:spcPct val="93000"/>
                </a:lnSpc>
                <a:spcBef>
                  <a:spcPts val="1543"/>
                </a:spcBef>
                <a:buClr>
                  <a:srgbClr val="FFFF00"/>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ar-SA" sz="2206" b="1" dirty="0">
                  <a:solidFill>
                    <a:srgbClr val="FFFF00"/>
                  </a:solidFill>
                  <a:latin typeface="Arial" panose="020B0604020202020204" pitchFamily="34" charset="0"/>
                  <a:ea typeface="MS Gothic" charset="0"/>
                  <a:cs typeface="Arial" panose="020B0604020202020204" pitchFamily="34" charset="0"/>
                </a:rPr>
                <a:t>3. "الزخم الآسيوي"</a:t>
              </a:r>
            </a:p>
          </p:txBody>
        </p:sp>
      </p:grpSp>
      <p:grpSp>
        <p:nvGrpSpPr>
          <p:cNvPr id="8" name="Group 30"/>
          <p:cNvGrpSpPr>
            <a:grpSpLocks/>
          </p:cNvGrpSpPr>
          <p:nvPr/>
        </p:nvGrpSpPr>
        <p:grpSpPr bwMode="auto">
          <a:xfrm>
            <a:off x="960905" y="5116886"/>
            <a:ext cx="6259886" cy="1550614"/>
            <a:chOff x="590" y="3653"/>
            <a:chExt cx="4469" cy="1107"/>
          </a:xfrm>
        </p:grpSpPr>
        <p:pic>
          <p:nvPicPr>
            <p:cNvPr id="50207" name="Picture 3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90" y="3653"/>
              <a:ext cx="1666" cy="1107"/>
            </a:xfrm>
            <a:prstGeom prst="rect">
              <a:avLst/>
            </a:prstGeom>
            <a:noFill/>
            <a:ln w="76320">
              <a:solidFill>
                <a:srgbClr val="A50021"/>
              </a:solidFill>
              <a:miter lim="800000"/>
              <a:headEnd/>
              <a:tailEnd/>
            </a:ln>
            <a:effectLst>
              <a:outerShdw blurRad="63500" dist="89605" dir="2700000" algn="ctr" rotWithShape="0">
                <a:srgbClr val="000000"/>
              </a:outerShdw>
            </a:effectLst>
          </p:spPr>
        </p:pic>
        <p:sp>
          <p:nvSpPr>
            <p:cNvPr id="50208" name="Text Box 32"/>
            <p:cNvSpPr txBox="1">
              <a:spLocks noChangeArrowheads="1"/>
            </p:cNvSpPr>
            <p:nvPr/>
          </p:nvSpPr>
          <p:spPr bwMode="auto">
            <a:xfrm>
              <a:off x="2007" y="4349"/>
              <a:ext cx="3052" cy="286"/>
            </a:xfrm>
            <a:prstGeom prst="rect">
              <a:avLst/>
            </a:prstGeom>
            <a:gradFill rotWithShape="0">
              <a:gsLst>
                <a:gs pos="0">
                  <a:srgbClr val="000200"/>
                </a:gs>
                <a:gs pos="50000">
                  <a:srgbClr val="0D6812"/>
                </a:gs>
                <a:gs pos="100000">
                  <a:srgbClr val="000200"/>
                </a:gs>
              </a:gsLst>
              <a:lin ang="5400000" scaled="1"/>
            </a:gradFill>
            <a:ln w="38160">
              <a:solidFill>
                <a:srgbClr val="FFFF00"/>
              </a:solidFill>
              <a:miter lim="800000"/>
              <a:headEnd/>
              <a:tailEnd/>
            </a:ln>
            <a:effectLst>
              <a:outerShdw blurRad="63500" dist="71785" dir="2700000" algn="ctr" rotWithShape="0">
                <a:srgbClr val="000000"/>
              </a:outerShdw>
            </a:effectLst>
          </p:spPr>
          <p:txBody>
            <a:bodyPr lIns="79412" tIns="41294" rIns="79412" bIns="41294">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99927">
                <a:lnSpc>
                  <a:spcPct val="93000"/>
                </a:lnSpc>
                <a:spcBef>
                  <a:spcPts val="1543"/>
                </a:spcBef>
                <a:buClr>
                  <a:srgbClr val="FFFF00"/>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ar-SA" sz="2206" b="1" dirty="0">
                  <a:solidFill>
                    <a:srgbClr val="FFFF00"/>
                  </a:solidFill>
                  <a:latin typeface="Arial" panose="020B0604020202020204" pitchFamily="34" charset="0"/>
                  <a:ea typeface="MS Gothic" charset="0"/>
                  <a:cs typeface="Arial" panose="020B0604020202020204" pitchFamily="34" charset="0"/>
                </a:rPr>
                <a:t>4. "إلى روما و أربح!"</a:t>
              </a:r>
            </a:p>
          </p:txBody>
        </p:sp>
      </p:grpSp>
      <p:sp>
        <p:nvSpPr>
          <p:cNvPr id="45" name="Text Box 10">
            <a:extLst>
              <a:ext uri="{FF2B5EF4-FFF2-40B4-BE49-F238E27FC236}">
                <a16:creationId xmlns:a16="http://schemas.microsoft.com/office/drawing/2014/main" id="{B9833C9B-0CCC-9471-FE49-E339F3FA42D7}"/>
              </a:ext>
            </a:extLst>
          </p:cNvPr>
          <p:cNvSpPr txBox="1">
            <a:spLocks noChangeArrowheads="1"/>
          </p:cNvSpPr>
          <p:nvPr/>
        </p:nvSpPr>
        <p:spPr bwMode="auto">
          <a:xfrm rot="1320000">
            <a:off x="605220" y="1254627"/>
            <a:ext cx="1323694" cy="640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706" tIns="45013" rIns="89706" bIns="45013">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882"/>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pPr>
            <a:r>
              <a:rPr lang="ar-JO" sz="1412" b="1" dirty="0">
                <a:solidFill>
                  <a:srgbClr val="FFFFFF"/>
                </a:solidFill>
                <a:latin typeface="Arial" panose="020B0604020202020204" pitchFamily="34" charset="0"/>
                <a:cs typeface="Arial" panose="020B0604020202020204" pitchFamily="34" charset="0"/>
              </a:rPr>
              <a:t>المحيط</a:t>
            </a:r>
          </a:p>
          <a:p>
            <a:pPr algn="ctr" defTabSz="397830">
              <a:spcBef>
                <a:spcPts val="882"/>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pPr>
            <a:r>
              <a:rPr lang="ar-JO" sz="1412" b="1" dirty="0">
                <a:solidFill>
                  <a:srgbClr val="FFFFFF"/>
                </a:solidFill>
                <a:latin typeface="Arial" panose="020B0604020202020204" pitchFamily="34" charset="0"/>
                <a:cs typeface="Arial" panose="020B0604020202020204" pitchFamily="34" charset="0"/>
              </a:rPr>
              <a:t>الأطلسي</a:t>
            </a:r>
            <a:endParaRPr lang="en-GB" sz="1412" b="1" dirty="0">
              <a:solidFill>
                <a:srgbClr val="FFFFFF"/>
              </a:solidFill>
              <a:latin typeface="Arial" panose="020B0604020202020204" pitchFamily="34" charset="0"/>
              <a:cs typeface="Arial" panose="020B0604020202020204" pitchFamily="34" charset="0"/>
            </a:endParaRPr>
          </a:p>
        </p:txBody>
      </p:sp>
      <p:grpSp>
        <p:nvGrpSpPr>
          <p:cNvPr id="5" name="Group 21"/>
          <p:cNvGrpSpPr>
            <a:grpSpLocks/>
          </p:cNvGrpSpPr>
          <p:nvPr/>
        </p:nvGrpSpPr>
        <p:grpSpPr bwMode="auto">
          <a:xfrm>
            <a:off x="307462" y="602490"/>
            <a:ext cx="7472922" cy="1795743"/>
            <a:chOff x="529" y="331"/>
            <a:chExt cx="5335" cy="1282"/>
          </a:xfrm>
        </p:grpSpPr>
        <p:pic>
          <p:nvPicPr>
            <p:cNvPr id="50198" name="Picture 2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29" y="331"/>
              <a:ext cx="1769" cy="1282"/>
            </a:xfrm>
            <a:prstGeom prst="rect">
              <a:avLst/>
            </a:prstGeom>
            <a:noFill/>
            <a:ln w="76320">
              <a:solidFill>
                <a:srgbClr val="A50021"/>
              </a:solidFill>
              <a:miter lim="800000"/>
              <a:headEnd/>
              <a:tailEnd/>
            </a:ln>
            <a:effectLst>
              <a:outerShdw blurRad="63500" dist="89605" dir="2700000" algn="ctr" rotWithShape="0">
                <a:srgbClr val="000000"/>
              </a:outerShdw>
            </a:effectLst>
          </p:spPr>
        </p:pic>
        <p:sp>
          <p:nvSpPr>
            <p:cNvPr id="50199" name="Text Box 23"/>
            <p:cNvSpPr txBox="1">
              <a:spLocks noChangeArrowheads="1"/>
            </p:cNvSpPr>
            <p:nvPr/>
          </p:nvSpPr>
          <p:spPr bwMode="auto">
            <a:xfrm>
              <a:off x="2063" y="773"/>
              <a:ext cx="3801" cy="286"/>
            </a:xfrm>
            <a:prstGeom prst="rect">
              <a:avLst/>
            </a:prstGeom>
            <a:gradFill rotWithShape="0">
              <a:gsLst>
                <a:gs pos="0">
                  <a:srgbClr val="000200"/>
                </a:gs>
                <a:gs pos="50000">
                  <a:srgbClr val="0D6812"/>
                </a:gs>
                <a:gs pos="100000">
                  <a:srgbClr val="000200"/>
                </a:gs>
              </a:gsLst>
              <a:lin ang="5400000" scaled="1"/>
            </a:gradFill>
            <a:ln w="38160">
              <a:solidFill>
                <a:srgbClr val="FFFF00"/>
              </a:solidFill>
              <a:miter lim="800000"/>
              <a:headEnd/>
              <a:tailEnd/>
            </a:ln>
            <a:effectLst>
              <a:outerShdw blurRad="63500" dist="71785" dir="2700000" algn="ctr" rotWithShape="0">
                <a:srgbClr val="000000"/>
              </a:outerShdw>
            </a:effectLst>
          </p:spPr>
          <p:txBody>
            <a:bodyPr lIns="79412" tIns="41294" rIns="79412" bIns="41294">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99927">
                <a:lnSpc>
                  <a:spcPct val="93000"/>
                </a:lnSpc>
                <a:spcBef>
                  <a:spcPts val="1543"/>
                </a:spcBef>
                <a:buClr>
                  <a:srgbClr val="FFFF00"/>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ar-SA" sz="2206" b="1" dirty="0">
                  <a:solidFill>
                    <a:srgbClr val="FFFF00"/>
                  </a:solidFill>
                  <a:latin typeface="Arial" panose="020B0604020202020204" pitchFamily="34" charset="0"/>
                  <a:ea typeface="MS Gothic" charset="0"/>
                  <a:cs typeface="Arial" panose="020B0604020202020204" pitchFamily="34" charset="0"/>
                </a:rPr>
                <a:t>رقم 1- "الصنارة: المختبر"</a:t>
              </a:r>
              <a:endParaRPr lang="en-GB" sz="2206" b="1" dirty="0">
                <a:solidFill>
                  <a:srgbClr val="FFFF00"/>
                </a:solidFill>
                <a:latin typeface="Arial" panose="020B0604020202020204" pitchFamily="34" charset="0"/>
                <a:ea typeface="MS Gothic" charset="0"/>
                <a:cs typeface="Arial" panose="020B0604020202020204" pitchFamily="34" charset="0"/>
              </a:endParaRPr>
            </a:p>
          </p:txBody>
        </p:sp>
      </p:grpSp>
      <p:sp>
        <p:nvSpPr>
          <p:cNvPr id="50193" name="Text Box 17"/>
          <p:cNvSpPr txBox="1">
            <a:spLocks noChangeArrowheads="1"/>
          </p:cNvSpPr>
          <p:nvPr/>
        </p:nvSpPr>
        <p:spPr bwMode="auto">
          <a:xfrm>
            <a:off x="644339" y="633395"/>
            <a:ext cx="7874934" cy="398879"/>
          </a:xfrm>
          <a:prstGeom prst="rect">
            <a:avLst/>
          </a:prstGeom>
          <a:gradFill rotWithShape="0">
            <a:gsLst>
              <a:gs pos="0">
                <a:srgbClr val="000200"/>
              </a:gs>
              <a:gs pos="50000">
                <a:srgbClr val="0D6812"/>
              </a:gs>
              <a:gs pos="100000">
                <a:srgbClr val="000200"/>
              </a:gs>
            </a:gsLst>
            <a:lin ang="5400000" scaled="1"/>
          </a:gradFill>
          <a:ln w="38160">
            <a:solidFill>
              <a:srgbClr val="FFFF00"/>
            </a:solidFill>
            <a:miter lim="800000"/>
            <a:headEnd/>
            <a:tailEnd/>
          </a:ln>
          <a:effectLst>
            <a:outerShdw blurRad="63500" dist="71785" dir="2700000" algn="ctr" rotWithShape="0">
              <a:srgbClr val="000000"/>
            </a:outerShdw>
          </a:effectLst>
        </p:spPr>
        <p:txBody>
          <a:bodyPr lIns="79249" tIns="41205" rIns="79249" bIns="41205">
            <a:spAutoFit/>
          </a:bodyPr>
          <a:lstStyle>
            <a:lvl1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2pPr>
            <a:lvl3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3pPr>
            <a:lvl4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4pPr>
            <a:lvl5pPr>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1016000" algn="l"/>
                <a:tab pos="2035175" algn="l"/>
                <a:tab pos="3054350" algn="l"/>
                <a:tab pos="4073525" algn="l"/>
                <a:tab pos="5091113" algn="l"/>
                <a:tab pos="6110288" algn="l"/>
                <a:tab pos="7129463" algn="l"/>
                <a:tab pos="8148638" algn="l"/>
                <a:tab pos="9166225" algn="l"/>
                <a:tab pos="10185400" algn="l"/>
                <a:tab pos="11204575" algn="l"/>
              </a:tabLst>
              <a:defRPr sz="2500">
                <a:solidFill>
                  <a:schemeClr val="bg1"/>
                </a:solidFill>
                <a:latin typeface="Times New Roman" charset="0"/>
                <a:ea typeface="ＭＳ Ｐゴシック" charset="0"/>
              </a:defRPr>
            </a:lvl9pPr>
          </a:lstStyle>
          <a:p>
            <a:pPr algn="ctr" defTabSz="399927">
              <a:lnSpc>
                <a:spcPct val="93000"/>
              </a:lnSpc>
              <a:spcBef>
                <a:spcPts val="1543"/>
              </a:spcBef>
              <a:buClr>
                <a:srgbClr val="FFFF00"/>
              </a:buClr>
              <a:buSzPct val="100000"/>
              <a:tabLst>
                <a:tab pos="0" algn="l"/>
                <a:tab pos="896518" algn="l"/>
                <a:tab pos="1795838" algn="l"/>
                <a:tab pos="2695158" algn="l"/>
                <a:tab pos="3594478" algn="l"/>
                <a:tab pos="4492398" algn="l"/>
                <a:tab pos="5391718" algn="l"/>
                <a:tab pos="6291038" algn="l"/>
                <a:tab pos="7190358" algn="l"/>
                <a:tab pos="8088277" algn="l"/>
                <a:tab pos="8987597" algn="l"/>
                <a:tab pos="9886917" algn="l"/>
              </a:tabLst>
              <a:defRPr/>
            </a:pPr>
            <a:r>
              <a:rPr lang="ar-JO" sz="2206" b="1" dirty="0">
                <a:solidFill>
                  <a:srgbClr val="FFFF00"/>
                </a:solidFill>
                <a:latin typeface="Arial" panose="020B0604020202020204" pitchFamily="34" charset="0"/>
                <a:ea typeface="MS Gothic" charset="0"/>
                <a:cs typeface="Arial" panose="020B0604020202020204" pitchFamily="34" charset="0"/>
              </a:rPr>
              <a:t>في لمحة سريعة: رحلات بولس التبشيرية</a:t>
            </a:r>
            <a:endParaRPr lang="en-GB" sz="2206" b="1" dirty="0">
              <a:solidFill>
                <a:srgbClr val="FFFF00"/>
              </a:solidFill>
              <a:latin typeface="Arial" panose="020B0604020202020204" pitchFamily="34" charset="0"/>
              <a:ea typeface="MS Gothic" charset="0"/>
              <a:cs typeface="Arial" panose="020B0604020202020204" pitchFamily="34" charset="0"/>
            </a:endParaRPr>
          </a:p>
        </p:txBody>
      </p:sp>
      <p:sp>
        <p:nvSpPr>
          <p:cNvPr id="50209" name="Rectangle 33"/>
          <p:cNvSpPr>
            <a:spLocks noChangeArrowheads="1"/>
          </p:cNvSpPr>
          <p:nvPr/>
        </p:nvSpPr>
        <p:spPr bwMode="auto">
          <a:xfrm>
            <a:off x="109958" y="-2929"/>
            <a:ext cx="8875059" cy="6858000"/>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80519" tIns="40258" rIns="80519" bIns="40258" anchor="ctr"/>
          <a:lstStyle/>
          <a:p>
            <a:pPr defTabSz="397830">
              <a:lnSpc>
                <a:spcPct val="93000"/>
              </a:lnSpc>
              <a:buClr>
                <a:srgbClr val="000000"/>
              </a:buClr>
              <a:buSzPct val="100000"/>
            </a:pPr>
            <a:endParaRPr lang="en-US" sz="2206">
              <a:solidFill>
                <a:srgbClr val="FFFFFF"/>
              </a:solidFill>
              <a:latin typeface="Arial" panose="020B0604020202020204" pitchFamily="34" charset="0"/>
              <a:ea typeface="MS Gothic" charset="0"/>
              <a:cs typeface="Arial" panose="020B0604020202020204" pitchFamily="34" charset="0"/>
            </a:endParaRPr>
          </a:p>
        </p:txBody>
      </p:sp>
      <p:grpSp>
        <p:nvGrpSpPr>
          <p:cNvPr id="9" name="Group 34"/>
          <p:cNvGrpSpPr>
            <a:grpSpLocks/>
          </p:cNvGrpSpPr>
          <p:nvPr/>
        </p:nvGrpSpPr>
        <p:grpSpPr bwMode="auto">
          <a:xfrm>
            <a:off x="4727481" y="1846297"/>
            <a:ext cx="2913529" cy="4022912"/>
            <a:chOff x="3312" y="1310"/>
            <a:chExt cx="2080" cy="2872"/>
          </a:xfrm>
        </p:grpSpPr>
        <p:sp>
          <p:nvSpPr>
            <p:cNvPr id="50211" name="Rectangle 35"/>
            <p:cNvSpPr>
              <a:spLocks noChangeArrowheads="1"/>
            </p:cNvSpPr>
            <p:nvPr/>
          </p:nvSpPr>
          <p:spPr bwMode="auto">
            <a:xfrm>
              <a:off x="3312" y="1310"/>
              <a:ext cx="2080" cy="2872"/>
            </a:xfrm>
            <a:prstGeom prst="rect">
              <a:avLst/>
            </a:prstGeom>
            <a:gradFill rotWithShape="0">
              <a:gsLst>
                <a:gs pos="0">
                  <a:srgbClr val="000000"/>
                </a:gs>
                <a:gs pos="100000">
                  <a:srgbClr val="8C3D91"/>
                </a:gs>
              </a:gsLst>
              <a:lin ang="5400000" scaled="1"/>
            </a:gradFill>
            <a:ln w="57240">
              <a:solidFill>
                <a:srgbClr val="005DC0"/>
              </a:solidFill>
              <a:miter lim="800000"/>
              <a:headEnd/>
              <a:tailEnd/>
            </a:ln>
            <a:effectLst>
              <a:outerShdw blurRad="63500" dist="134956" dir="2927119" algn="ctr" rotWithShape="0">
                <a:srgbClr val="000000"/>
              </a:outerShdw>
            </a:effectLst>
          </p:spPr>
          <p:txBody>
            <a:bodyPr wrap="none" lIns="79412" tIns="41294" rIns="79412" bIns="41294" anchor="ctr"/>
            <a:lstStyle/>
            <a:p>
              <a:pPr algn="ctr" defTabSz="402584">
                <a:lnSpc>
                  <a:spcPct val="93000"/>
                </a:lnSpc>
                <a:buClr>
                  <a:srgbClr val="000000"/>
                </a:buClr>
                <a:buSzPct val="100000"/>
                <a:tabLst>
                  <a:tab pos="0" algn="l"/>
                  <a:tab pos="805168" algn="l"/>
                  <a:tab pos="1610338" algn="l"/>
                  <a:tab pos="2415511" algn="l"/>
                  <a:tab pos="3220680" algn="l"/>
                  <a:tab pos="4025851" algn="l"/>
                  <a:tab pos="4831019" algn="l"/>
                  <a:tab pos="5636191" algn="l"/>
                  <a:tab pos="6441359" algn="l"/>
                  <a:tab pos="7246532" algn="l"/>
                  <a:tab pos="8051703" algn="l"/>
                  <a:tab pos="8856871" algn="l"/>
                </a:tabLst>
                <a:defRPr/>
              </a:pPr>
              <a:r>
                <a:rPr lang="en-GB" sz="1059" dirty="0">
                  <a:solidFill>
                    <a:srgbClr val="000000"/>
                  </a:solidFill>
                  <a:latin typeface="Arial" panose="020B0604020202020204" pitchFamily="34" charset="0"/>
                  <a:ea typeface="MS Gothic"/>
                  <a:cs typeface="Arial" panose="020B0604020202020204" pitchFamily="34" charset="0"/>
                </a:rPr>
                <a:t>       </a:t>
              </a:r>
            </a:p>
          </p:txBody>
        </p:sp>
        <p:sp>
          <p:nvSpPr>
            <p:cNvPr id="50212" name="Rectangle 36"/>
            <p:cNvSpPr>
              <a:spLocks noChangeArrowheads="1"/>
            </p:cNvSpPr>
            <p:nvPr/>
          </p:nvSpPr>
          <p:spPr bwMode="auto">
            <a:xfrm>
              <a:off x="3771" y="1944"/>
              <a:ext cx="1132" cy="573"/>
            </a:xfrm>
            <a:prstGeom prst="rect">
              <a:avLst/>
            </a:prstGeom>
            <a:gradFill rotWithShape="0">
              <a:gsLst>
                <a:gs pos="0">
                  <a:srgbClr val="2C4174"/>
                </a:gs>
                <a:gs pos="100000">
                  <a:schemeClr val="tx2"/>
                </a:gs>
              </a:gsLst>
              <a:lin ang="5400000" scaled="1"/>
            </a:gradFill>
            <a:ln w="25560">
              <a:solidFill>
                <a:srgbClr val="000000"/>
              </a:solidFill>
              <a:miter lim="800000"/>
              <a:headEnd/>
              <a:tailEnd/>
            </a:ln>
            <a:effectLst>
              <a:outerShdw blurRad="63500" dist="71785" dir="2700000" algn="ctr" rotWithShape="0">
                <a:srgbClr val="919191"/>
              </a:outerShdw>
            </a:effectLst>
          </p:spPr>
          <p:txBody>
            <a:bodyPr wrap="none"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101400" name="Rectangle 37"/>
            <p:cNvSpPr>
              <a:spLocks noChangeArrowheads="1"/>
            </p:cNvSpPr>
            <p:nvPr/>
          </p:nvSpPr>
          <p:spPr bwMode="auto">
            <a:xfrm>
              <a:off x="3771" y="2005"/>
              <a:ext cx="1132" cy="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576" tIns="44788" rIns="89576" bIns="44788">
              <a:spAutoFit/>
            </a:bodyPr>
            <a:lstStyle/>
            <a:p>
              <a:pPr algn="ctr" defTabSz="397830">
                <a:lnSpc>
                  <a:spcPct val="65000"/>
                </a:lnSpc>
                <a:spcBef>
                  <a:spcPts val="993"/>
                </a:spcBef>
                <a:buClr>
                  <a:srgbClr val="FFB3C0"/>
                </a:buClr>
                <a:buSzPct val="100000"/>
                <a:tabLst>
                  <a:tab pos="0" algn="l"/>
                  <a:tab pos="799863" algn="l"/>
                  <a:tab pos="1603928" algn="l"/>
                  <a:tab pos="2409393" algn="l"/>
                  <a:tab pos="3214859" algn="l"/>
                  <a:tab pos="4020325" algn="l"/>
                  <a:tab pos="4828593" algn="l"/>
                  <a:tab pos="5631256" algn="l"/>
                  <a:tab pos="6436722" algn="l"/>
                  <a:tab pos="7242188" algn="l"/>
                  <a:tab pos="8047654" algn="l"/>
                  <a:tab pos="8854520" algn="l"/>
                </a:tabLst>
              </a:pPr>
              <a:r>
                <a:rPr lang="ar-JO" sz="1765" b="1" dirty="0">
                  <a:solidFill>
                    <a:srgbClr val="FFFFFF"/>
                  </a:solidFill>
                  <a:latin typeface="Arial" panose="020B0604020202020204" pitchFamily="34" charset="0"/>
                  <a:ea typeface="MS Gothic" charset="0"/>
                  <a:cs typeface="Arial" panose="020B0604020202020204" pitchFamily="34" charset="0"/>
                </a:rPr>
                <a:t>قضايا</a:t>
              </a:r>
            </a:p>
            <a:p>
              <a:pPr algn="ctr" defTabSz="397830">
                <a:lnSpc>
                  <a:spcPct val="65000"/>
                </a:lnSpc>
                <a:spcBef>
                  <a:spcPts val="993"/>
                </a:spcBef>
                <a:buClr>
                  <a:srgbClr val="FFB3C0"/>
                </a:buClr>
                <a:buSzPct val="100000"/>
                <a:tabLst>
                  <a:tab pos="0" algn="l"/>
                  <a:tab pos="799863" algn="l"/>
                  <a:tab pos="1603928" algn="l"/>
                  <a:tab pos="2409393" algn="l"/>
                  <a:tab pos="3214859" algn="l"/>
                  <a:tab pos="4020325" algn="l"/>
                  <a:tab pos="4828593" algn="l"/>
                  <a:tab pos="5631256" algn="l"/>
                  <a:tab pos="6436722" algn="l"/>
                  <a:tab pos="7242188" algn="l"/>
                  <a:tab pos="8047654" algn="l"/>
                  <a:tab pos="8854520" algn="l"/>
                </a:tabLst>
              </a:pPr>
              <a:r>
                <a:rPr lang="ar-JO" sz="1765" b="1" dirty="0">
                  <a:solidFill>
                    <a:srgbClr val="FFFFFF"/>
                  </a:solidFill>
                  <a:latin typeface="Arial" panose="020B0604020202020204" pitchFamily="34" charset="0"/>
                  <a:ea typeface="MS Gothic" charset="0"/>
                  <a:cs typeface="Arial" panose="020B0604020202020204" pitchFamily="34" charset="0"/>
                </a:rPr>
                <a:t>الكنيسة</a:t>
              </a:r>
              <a:endParaRPr lang="en-GB" sz="1765" b="1" dirty="0">
                <a:solidFill>
                  <a:srgbClr val="FFFFFF"/>
                </a:solidFill>
                <a:latin typeface="Arial" panose="020B0604020202020204" pitchFamily="34" charset="0"/>
                <a:ea typeface="MS Gothic" charset="0"/>
                <a:cs typeface="Arial" panose="020B0604020202020204" pitchFamily="34" charset="0"/>
              </a:endParaRPr>
            </a:p>
          </p:txBody>
        </p:sp>
        <p:sp>
          <p:nvSpPr>
            <p:cNvPr id="50214" name="Line 38"/>
            <p:cNvSpPr>
              <a:spLocks noChangeShapeType="1"/>
            </p:cNvSpPr>
            <p:nvPr/>
          </p:nvSpPr>
          <p:spPr bwMode="auto">
            <a:xfrm>
              <a:off x="3547" y="2604"/>
              <a:ext cx="1561" cy="1"/>
            </a:xfrm>
            <a:prstGeom prst="line">
              <a:avLst/>
            </a:prstGeom>
            <a:noFill/>
            <a:ln w="76320">
              <a:solidFill>
                <a:srgbClr val="FFFFFF"/>
              </a:solidFill>
              <a:miter lim="800000"/>
              <a:headEnd/>
              <a:tailEnd/>
            </a:ln>
            <a:effectLst>
              <a:outerShdw blurRad="63500" dist="99193" dir="2381944" algn="ctr" rotWithShape="0">
                <a:srgbClr val="000000"/>
              </a:outerShdw>
            </a:effectLst>
          </p:spPr>
          <p:txBody>
            <a:bodyP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50215" name="Line 39"/>
            <p:cNvSpPr>
              <a:spLocks noChangeShapeType="1"/>
            </p:cNvSpPr>
            <p:nvPr/>
          </p:nvSpPr>
          <p:spPr bwMode="auto">
            <a:xfrm>
              <a:off x="4974" y="2608"/>
              <a:ext cx="1" cy="814"/>
            </a:xfrm>
            <a:prstGeom prst="line">
              <a:avLst/>
            </a:prstGeom>
            <a:noFill/>
            <a:ln w="76320">
              <a:solidFill>
                <a:srgbClr val="FFFFFF"/>
              </a:solidFill>
              <a:miter lim="800000"/>
              <a:headEnd/>
              <a:tailEnd/>
            </a:ln>
            <a:effectLst>
              <a:outerShdw blurRad="63500" dist="99193" dir="2381944" algn="ctr" rotWithShape="0">
                <a:srgbClr val="000000"/>
              </a:outerShdw>
            </a:effectLst>
          </p:spPr>
          <p:txBody>
            <a:bodyP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50216" name="Line 40"/>
            <p:cNvSpPr>
              <a:spLocks noChangeShapeType="1"/>
            </p:cNvSpPr>
            <p:nvPr/>
          </p:nvSpPr>
          <p:spPr bwMode="auto">
            <a:xfrm>
              <a:off x="3673" y="2608"/>
              <a:ext cx="1" cy="1205"/>
            </a:xfrm>
            <a:prstGeom prst="line">
              <a:avLst/>
            </a:prstGeom>
            <a:noFill/>
            <a:ln w="76320">
              <a:solidFill>
                <a:srgbClr val="FFFFFF"/>
              </a:solidFill>
              <a:miter lim="800000"/>
              <a:headEnd/>
              <a:tailEnd/>
            </a:ln>
            <a:effectLst>
              <a:outerShdw blurRad="63500" dist="99193" dir="2381944" algn="ctr" rotWithShape="0">
                <a:srgbClr val="000000"/>
              </a:outerShdw>
            </a:effectLst>
          </p:spPr>
          <p:txBody>
            <a:bodyP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101404" name="Rectangle 41"/>
            <p:cNvSpPr>
              <a:spLocks noChangeArrowheads="1"/>
            </p:cNvSpPr>
            <p:nvPr/>
          </p:nvSpPr>
          <p:spPr bwMode="auto">
            <a:xfrm>
              <a:off x="3312" y="1657"/>
              <a:ext cx="2023" cy="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576" tIns="44788" rIns="89576" bIns="44788">
              <a:spAutoFit/>
            </a:bodyPr>
            <a:lstStyle/>
            <a:p>
              <a:pPr algn="ctr" defTabSz="397830">
                <a:lnSpc>
                  <a:spcPct val="93000"/>
                </a:lnSpc>
                <a:spcBef>
                  <a:spcPts val="1103"/>
                </a:spcBef>
                <a:buClr>
                  <a:srgbClr val="FFFFFF"/>
                </a:buClr>
                <a:buSzPct val="100000"/>
                <a:tabLst>
                  <a:tab pos="0" algn="l"/>
                  <a:tab pos="799863" algn="l"/>
                  <a:tab pos="1603928" algn="l"/>
                  <a:tab pos="2409393" algn="l"/>
                  <a:tab pos="3214859" algn="l"/>
                  <a:tab pos="4020325" algn="l"/>
                  <a:tab pos="4828593" algn="l"/>
                  <a:tab pos="5631256" algn="l"/>
                  <a:tab pos="6436722" algn="l"/>
                  <a:tab pos="7242188" algn="l"/>
                  <a:tab pos="8047654" algn="l"/>
                  <a:tab pos="8854520" algn="l"/>
                </a:tabLst>
              </a:pPr>
              <a:r>
                <a:rPr lang="en-GB" sz="2206" b="1" dirty="0">
                  <a:solidFill>
                    <a:srgbClr val="FFFFFF"/>
                  </a:solidFill>
                  <a:latin typeface="Arial" panose="020B0604020202020204" pitchFamily="34" charset="0"/>
                  <a:ea typeface="MS Gothic" charset="0"/>
                  <a:cs typeface="Arial" panose="020B0604020202020204" pitchFamily="34" charset="0"/>
                </a:rPr>
                <a:t>(</a:t>
              </a:r>
              <a:r>
                <a:rPr lang="ar-JO" sz="2206" b="1" dirty="0">
                  <a:solidFill>
                    <a:srgbClr val="FFFFFF"/>
                  </a:solidFill>
                  <a:latin typeface="Arial" panose="020B0604020202020204" pitchFamily="34" charset="0"/>
                  <a:ea typeface="MS Gothic" charset="0"/>
                  <a:cs typeface="Arial" panose="020B0604020202020204" pitchFamily="34" charset="0"/>
                </a:rPr>
                <a:t>21 كتاب</a:t>
              </a:r>
              <a:r>
                <a:rPr lang="en-GB" sz="2206" b="1" dirty="0">
                  <a:solidFill>
                    <a:srgbClr val="FFFFFF"/>
                  </a:solidFill>
                  <a:latin typeface="Arial" panose="020B0604020202020204" pitchFamily="34" charset="0"/>
                  <a:ea typeface="MS Gothic" charset="0"/>
                  <a:cs typeface="Arial" panose="020B0604020202020204" pitchFamily="34" charset="0"/>
                </a:rPr>
                <a:t>)‏</a:t>
              </a:r>
            </a:p>
          </p:txBody>
        </p:sp>
        <p:sp>
          <p:nvSpPr>
            <p:cNvPr id="101405" name="Rectangle 42"/>
            <p:cNvSpPr>
              <a:spLocks noChangeArrowheads="1"/>
            </p:cNvSpPr>
            <p:nvPr/>
          </p:nvSpPr>
          <p:spPr bwMode="auto">
            <a:xfrm>
              <a:off x="3813" y="2752"/>
              <a:ext cx="1075" cy="7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algn="ctr" defTabSz="397830">
                <a:lnSpc>
                  <a:spcPct val="85000"/>
                </a:lnSpc>
                <a:spcBef>
                  <a:spcPts val="1544"/>
                </a:spcBef>
                <a:buClr>
                  <a:srgbClr val="A7FFA7"/>
                </a:buClr>
                <a:buSzPct val="100000"/>
                <a:tabLst>
                  <a:tab pos="0" algn="l"/>
                  <a:tab pos="799863" algn="l"/>
                  <a:tab pos="1603928" algn="l"/>
                  <a:tab pos="2409393" algn="l"/>
                  <a:tab pos="3214859" algn="l"/>
                  <a:tab pos="4020325" algn="l"/>
                  <a:tab pos="4828593" algn="l"/>
                  <a:tab pos="5631256" algn="l"/>
                  <a:tab pos="6436722" algn="l"/>
                  <a:tab pos="7242188" algn="l"/>
                  <a:tab pos="8047654" algn="l"/>
                  <a:tab pos="8854520" algn="l"/>
                </a:tabLst>
              </a:pPr>
              <a:r>
                <a:rPr lang="ar-JO" sz="2206" b="1" dirty="0">
                  <a:solidFill>
                    <a:srgbClr val="A7FFA7"/>
                  </a:solidFill>
                  <a:latin typeface="Arial" panose="020B0604020202020204" pitchFamily="34" charset="0"/>
                  <a:ea typeface="MS Gothic" charset="0"/>
                  <a:cs typeface="Arial" panose="020B0604020202020204" pitchFamily="34" charset="0"/>
                </a:rPr>
                <a:t>الرسائل</a:t>
              </a:r>
              <a:endParaRPr lang="en-GB" sz="2206" b="1" dirty="0">
                <a:solidFill>
                  <a:srgbClr val="A7FFA7"/>
                </a:solidFill>
                <a:latin typeface="Arial" panose="020B0604020202020204" pitchFamily="34" charset="0"/>
                <a:ea typeface="MS Gothic" charset="0"/>
                <a:cs typeface="Arial" panose="020B0604020202020204" pitchFamily="34" charset="0"/>
              </a:endParaRPr>
            </a:p>
            <a:p>
              <a:pPr algn="ctr" defTabSz="397830">
                <a:lnSpc>
                  <a:spcPct val="50000"/>
                </a:lnSpc>
                <a:spcBef>
                  <a:spcPts val="1544"/>
                </a:spcBef>
                <a:buClr>
                  <a:srgbClr val="A7FFA7"/>
                </a:buClr>
                <a:buSzPct val="100000"/>
                <a:tabLst>
                  <a:tab pos="0" algn="l"/>
                  <a:tab pos="799863" algn="l"/>
                  <a:tab pos="1603928" algn="l"/>
                  <a:tab pos="2409393" algn="l"/>
                  <a:tab pos="3214859" algn="l"/>
                  <a:tab pos="4020325" algn="l"/>
                  <a:tab pos="4828593" algn="l"/>
                  <a:tab pos="5631256" algn="l"/>
                  <a:tab pos="6436722" algn="l"/>
                  <a:tab pos="7242188" algn="l"/>
                  <a:tab pos="8047654" algn="l"/>
                  <a:tab pos="8854520" algn="l"/>
                </a:tabLst>
              </a:pPr>
              <a:endParaRPr lang="en-GB" sz="2206" u="sng" dirty="0">
                <a:solidFill>
                  <a:srgbClr val="A7FFA7"/>
                </a:solidFill>
                <a:latin typeface="Arial" panose="020B0604020202020204" pitchFamily="34" charset="0"/>
                <a:ea typeface="MS Gothic" charset="0"/>
                <a:cs typeface="Arial" panose="020B0604020202020204" pitchFamily="34" charset="0"/>
              </a:endParaRPr>
            </a:p>
            <a:p>
              <a:pPr algn="ctr" defTabSz="397830">
                <a:lnSpc>
                  <a:spcPct val="93000"/>
                </a:lnSpc>
                <a:buClr>
                  <a:srgbClr val="A7FFA7"/>
                </a:buClr>
                <a:buSzPct val="100000"/>
                <a:tabLst>
                  <a:tab pos="0" algn="l"/>
                  <a:tab pos="799863" algn="l"/>
                  <a:tab pos="1603928" algn="l"/>
                  <a:tab pos="2409393" algn="l"/>
                  <a:tab pos="3214859" algn="l"/>
                  <a:tab pos="4020325" algn="l"/>
                  <a:tab pos="4828593" algn="l"/>
                  <a:tab pos="5631256" algn="l"/>
                  <a:tab pos="6436722" algn="l"/>
                  <a:tab pos="7242188" algn="l"/>
                  <a:tab pos="8047654" algn="l"/>
                  <a:tab pos="8854520" algn="l"/>
                </a:tabLst>
              </a:pPr>
              <a:endParaRPr lang="en-GB" sz="2206" u="sng" dirty="0">
                <a:solidFill>
                  <a:srgbClr val="A7FFA7"/>
                </a:solidFill>
                <a:latin typeface="Arial" panose="020B0604020202020204" pitchFamily="34" charset="0"/>
                <a:ea typeface="MS Gothic" charset="0"/>
                <a:cs typeface="Arial" panose="020B0604020202020204" pitchFamily="34" charset="0"/>
              </a:endParaRPr>
            </a:p>
          </p:txBody>
        </p:sp>
      </p:grpSp>
      <p:sp>
        <p:nvSpPr>
          <p:cNvPr id="50219" name="AutoShape 43"/>
          <p:cNvSpPr>
            <a:spLocks noChangeArrowheads="1"/>
          </p:cNvSpPr>
          <p:nvPr/>
        </p:nvSpPr>
        <p:spPr bwMode="auto">
          <a:xfrm>
            <a:off x="5479677" y="3793191"/>
            <a:ext cx="1505791" cy="858651"/>
          </a:xfrm>
          <a:prstGeom prst="roundRect">
            <a:avLst>
              <a:gd name="adj" fmla="val 16667"/>
            </a:avLst>
          </a:prstGeom>
          <a:noFill/>
          <a:ln w="76320">
            <a:solidFill>
              <a:srgbClr val="FC0128"/>
            </a:solidFill>
            <a:miter lim="800000"/>
            <a:headEnd/>
            <a:tailEnd/>
          </a:ln>
          <a:effectLst>
            <a:outerShdw blurRad="63500" dist="81185" dir="2321969"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2" name="Title 1"/>
          <p:cNvSpPr>
            <a:spLocks noGrp="1"/>
          </p:cNvSpPr>
          <p:nvPr>
            <p:ph type="title" idx="4294967295"/>
          </p:nvPr>
        </p:nvSpPr>
        <p:spPr>
          <a:xfrm>
            <a:off x="4346483" y="125473"/>
            <a:ext cx="4203606" cy="436838"/>
          </a:xfrm>
          <a:prstGeom prst="rect">
            <a:avLst/>
          </a:prstGeom>
          <a:solidFill>
            <a:srgbClr val="1822CD"/>
          </a:solidFill>
          <a:ln w="38160">
            <a:solidFill>
              <a:srgbClr val="FFFF00"/>
            </a:solidFill>
            <a:miter lim="800000"/>
            <a:headEnd/>
            <a:tailEnd/>
          </a:ln>
          <a:effectLst>
            <a:outerShdw blurRad="63500" dist="71785" dir="2700000" algn="ctr" rotWithShape="0">
              <a:srgbClr val="000000"/>
            </a:outerShdw>
          </a:effectLst>
        </p:spPr>
        <p:txBody>
          <a:bodyPr lIns="79249" tIns="41205" rIns="79249" bIns="41205">
            <a:spAutoFit/>
          </a:bodyPr>
          <a:lstStyle/>
          <a:p>
            <a:pPr defTabSz="399974">
              <a:spcBef>
                <a:spcPts val="1543"/>
              </a:spcBef>
              <a:buClr>
                <a:srgbClr val="FFFF00"/>
              </a:buClr>
              <a:tabLst>
                <a:tab pos="0" algn="l"/>
                <a:tab pos="894949" algn="l"/>
                <a:tab pos="1792692" algn="l"/>
                <a:tab pos="2690435" algn="l"/>
                <a:tab pos="3588178" algn="l"/>
                <a:tab pos="4484523" algn="l"/>
                <a:tab pos="5382269" algn="l"/>
                <a:tab pos="6280014" algn="l"/>
                <a:tab pos="7177758" algn="l"/>
                <a:tab pos="8074101" algn="l"/>
                <a:tab pos="8971845" algn="l"/>
                <a:tab pos="9869591" algn="l"/>
              </a:tabLst>
              <a:defRPr/>
            </a:pPr>
            <a:r>
              <a:rPr lang="ar-JO" sz="2471" b="1" dirty="0">
                <a:solidFill>
                  <a:srgbClr val="FFFF00"/>
                </a:solidFill>
                <a:latin typeface="Arial" panose="020B0604020202020204" pitchFamily="34" charset="0"/>
                <a:cs typeface="Arial" panose="020B0604020202020204" pitchFamily="34" charset="0"/>
              </a:rPr>
              <a:t>مساعدة الدراسة رقم 36</a:t>
            </a:r>
            <a:endParaRPr lang="en-US" sz="2471" b="1" dirty="0">
              <a:solidFill>
                <a:srgbClr val="FFFF00"/>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0193"/>
                                        </p:tgtEl>
                                        <p:attrNameLst>
                                          <p:attrName>style.visibility</p:attrName>
                                        </p:attrNameLst>
                                      </p:cBhvr>
                                      <p:to>
                                        <p:strVal val="visible"/>
                                      </p:to>
                                    </p:set>
                                    <p:animEffect transition="in" filter="wipe(left)">
                                      <p:cBhvr>
                                        <p:cTn id="7" dur="500"/>
                                        <p:tgtEl>
                                          <p:spTgt spid="501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fill="hold" nodeType="clickEffect">
                                  <p:stCondLst>
                                    <p:cond delay="0"/>
                                  </p:stCondLst>
                                  <p:childTnLst>
                                    <p:animEffect transition="out" filter="fade">
                                      <p:cBhvr>
                                        <p:cTn id="11" dur="1000"/>
                                        <p:tgtEl>
                                          <p:spTgt spid="50193"/>
                                        </p:tgtEl>
                                      </p:cBhvr>
                                    </p:animEffect>
                                    <p:set>
                                      <p:cBhvr>
                                        <p:cTn id="12" dur="1" fill="hold">
                                          <p:stCondLst>
                                            <p:cond delay="0"/>
                                          </p:stCondLst>
                                        </p:cTn>
                                        <p:tgtEl>
                                          <p:spTgt spid="50193"/>
                                        </p:tgtEl>
                                        <p:attrNameLst>
                                          <p:attrName>style.visibility</p:attrName>
                                        </p:attrNameLst>
                                      </p:cBhvr>
                                      <p:to>
                                        <p:strVal val="hidden"/>
                                      </p:to>
                                    </p:set>
                                  </p:childTnLst>
                                </p:cTn>
                              </p:par>
                            </p:childTnLst>
                          </p:cTn>
                        </p:par>
                        <p:par>
                          <p:cTn id="13" fill="hold" nodeType="afterGroup">
                            <p:stCondLst>
                              <p:cond delay="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50209"/>
                                        </p:tgtEl>
                                        <p:attrNameLst>
                                          <p:attrName>style.visibility</p:attrName>
                                        </p:attrNameLst>
                                      </p:cBhvr>
                                      <p:to>
                                        <p:strVal val="visible"/>
                                      </p:to>
                                    </p:set>
                                    <p:animEffect transition="in" filter="wipe(up)">
                                      <p:cBhvr>
                                        <p:cTn id="41" dur="500"/>
                                        <p:tgtEl>
                                          <p:spTgt spid="5020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528" fill="hold" grpId="0" nodeType="clickEffect">
                                  <p:stCondLst>
                                    <p:cond delay="0"/>
                                  </p:stCondLst>
                                  <p:childTnLst>
                                    <p:set>
                                      <p:cBhvr>
                                        <p:cTn id="45" dur="1" fill="hold">
                                          <p:stCondLst>
                                            <p:cond delay="0"/>
                                          </p:stCondLst>
                                        </p:cTn>
                                        <p:tgtEl>
                                          <p:spTgt spid="50219"/>
                                        </p:tgtEl>
                                        <p:attrNameLst>
                                          <p:attrName>style.visibility</p:attrName>
                                        </p:attrNameLst>
                                      </p:cBhvr>
                                      <p:to>
                                        <p:strVal val="visible"/>
                                      </p:to>
                                    </p:set>
                                    <p:anim calcmode="lin" valueType="num">
                                      <p:cBhvr>
                                        <p:cTn id="46" dur="500" fill="hold"/>
                                        <p:tgtEl>
                                          <p:spTgt spid="50219"/>
                                        </p:tgtEl>
                                        <p:attrNameLst>
                                          <p:attrName>ppt_w</p:attrName>
                                        </p:attrNameLst>
                                      </p:cBhvr>
                                      <p:tavLst>
                                        <p:tav tm="100000">
                                          <p:val>
                                            <p:fltVal val="0"/>
                                          </p:val>
                                        </p:tav>
                                        <p:tav>
                                          <p:val>
                                            <p:strVal val="#ppt_w"/>
                                          </p:val>
                                        </p:tav>
                                      </p:tavLst>
                                    </p:anim>
                                    <p:anim calcmode="lin" valueType="num">
                                      <p:cBhvr>
                                        <p:cTn id="47" dur="500" fill="hold"/>
                                        <p:tgtEl>
                                          <p:spTgt spid="50219"/>
                                        </p:tgtEl>
                                        <p:attrNameLst>
                                          <p:attrName>ppt_h</p:attrName>
                                        </p:attrNameLst>
                                      </p:cBhvr>
                                      <p:tavLst>
                                        <p:tav tm="100000">
                                          <p:val>
                                            <p:fltVal val="0"/>
                                          </p:val>
                                        </p:tav>
                                        <p:tav>
                                          <p:val>
                                            <p:strVal val="#ppt_h"/>
                                          </p:val>
                                        </p:tav>
                                      </p:tavLst>
                                    </p:anim>
                                    <p:anim calcmode="lin" valueType="num">
                                      <p:cBhvr>
                                        <p:cTn id="48" dur="500" fill="hold"/>
                                        <p:tgtEl>
                                          <p:spTgt spid="50219"/>
                                        </p:tgtEl>
                                        <p:attrNameLst>
                                          <p:attrName>ppt_x</p:attrName>
                                        </p:attrNameLst>
                                      </p:cBhvr>
                                      <p:tavLst>
                                        <p:tav tm="100000">
                                          <p:val>
                                            <p:fltVal val="0.5"/>
                                          </p:val>
                                        </p:tav>
                                        <p:tav>
                                          <p:val>
                                            <p:strVal val="#ppt_x"/>
                                          </p:val>
                                        </p:tav>
                                      </p:tavLst>
                                    </p:anim>
                                    <p:anim calcmode="lin" valueType="num">
                                      <p:cBhvr>
                                        <p:cTn id="49" dur="500" fill="hold"/>
                                        <p:tgtEl>
                                          <p:spTgt spid="50219"/>
                                        </p:tgtEl>
                                        <p:attrNameLst>
                                          <p:attrName>ppt_y</p:attrName>
                                        </p:attrNameLst>
                                      </p:cBhvr>
                                      <p:tavLst>
                                        <p:tav tm="100000">
                                          <p:val>
                                            <p:fltVal val="0.5"/>
                                          </p:val>
                                        </p:tav>
                                        <p:tav>
                                          <p:val>
                                            <p:strVal val="#ppt_y"/>
                                          </p:val>
                                        </p:tav>
                                      </p:tavLst>
                                    </p:anim>
                                  </p:childTnLst>
                                </p:cTn>
                              </p:par>
                              <p:par>
                                <p:cTn id="50" presetID="23" presetClass="entr" presetSubtype="528"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100000">
                                          <p:val>
                                            <p:fltVal val="0"/>
                                          </p:val>
                                        </p:tav>
                                        <p:tav>
                                          <p:val>
                                            <p:strVal val="#ppt_w"/>
                                          </p:val>
                                        </p:tav>
                                      </p:tavLst>
                                    </p:anim>
                                    <p:anim calcmode="lin" valueType="num">
                                      <p:cBhvr>
                                        <p:cTn id="53" dur="500" fill="hold"/>
                                        <p:tgtEl>
                                          <p:spTgt spid="9"/>
                                        </p:tgtEl>
                                        <p:attrNameLst>
                                          <p:attrName>ppt_h</p:attrName>
                                        </p:attrNameLst>
                                      </p:cBhvr>
                                      <p:tavLst>
                                        <p:tav tm="100000">
                                          <p:val>
                                            <p:fltVal val="0"/>
                                          </p:val>
                                        </p:tav>
                                        <p:tav>
                                          <p:val>
                                            <p:strVal val="#ppt_h"/>
                                          </p:val>
                                        </p:tav>
                                      </p:tavLst>
                                    </p:anim>
                                    <p:anim calcmode="lin" valueType="num">
                                      <p:cBhvr>
                                        <p:cTn id="54" dur="500" fill="hold"/>
                                        <p:tgtEl>
                                          <p:spTgt spid="9"/>
                                        </p:tgtEl>
                                        <p:attrNameLst>
                                          <p:attrName>ppt_x</p:attrName>
                                        </p:attrNameLst>
                                      </p:cBhvr>
                                      <p:tavLst>
                                        <p:tav tm="100000">
                                          <p:val>
                                            <p:fltVal val="0.5"/>
                                          </p:val>
                                        </p:tav>
                                        <p:tav>
                                          <p:val>
                                            <p:strVal val="#ppt_x"/>
                                          </p:val>
                                        </p:tav>
                                      </p:tavLst>
                                    </p:anim>
                                    <p:anim calcmode="lin" valueType="num">
                                      <p:cBhvr>
                                        <p:cTn id="55" dur="500" fill="hold"/>
                                        <p:tgtEl>
                                          <p:spTgt spid="9"/>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9" grpId="0" animBg="1"/>
      <p:bldP spid="502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825034" y="1095375"/>
            <a:ext cx="2651591" cy="970710"/>
            <a:chOff x="493" y="782"/>
            <a:chExt cx="1893" cy="693"/>
          </a:xfrm>
        </p:grpSpPr>
        <p:sp>
          <p:nvSpPr>
            <p:cNvPr id="102437" name="Rectangle 2"/>
            <p:cNvSpPr>
              <a:spLocks noChangeArrowheads="1"/>
            </p:cNvSpPr>
            <p:nvPr/>
          </p:nvSpPr>
          <p:spPr bwMode="auto">
            <a:xfrm>
              <a:off x="493" y="782"/>
              <a:ext cx="1893" cy="693"/>
            </a:xfrm>
            <a:prstGeom prst="rect">
              <a:avLst/>
            </a:prstGeom>
            <a:gradFill rotWithShape="0">
              <a:gsLst>
                <a:gs pos="0">
                  <a:srgbClr val="2C4174"/>
                </a:gs>
                <a:gs pos="50000">
                  <a:srgbClr val="618FFD"/>
                </a:gs>
                <a:gs pos="100000">
                  <a:srgbClr val="2C4174"/>
                </a:gs>
              </a:gsLst>
              <a:lin ang="0" scaled="1"/>
            </a:gradFill>
            <a:ln w="76320">
              <a:solidFill>
                <a:srgbClr val="000099"/>
              </a:solidFill>
              <a:miter lim="800000"/>
              <a:headEnd/>
              <a:tailEnd/>
            </a:ln>
          </p:spPr>
          <p:txBody>
            <a:bodyPr wrap="none" anchor="ctr"/>
            <a:lstStyle/>
            <a:p>
              <a:pPr defTabSz="397830">
                <a:lnSpc>
                  <a:spcPct val="93000"/>
                </a:lnSpc>
                <a:buClr>
                  <a:srgbClr val="000000"/>
                </a:buClr>
                <a:buSzPct val="100000"/>
                <a:defRPr/>
              </a:pPr>
              <a:endParaRPr lang="en-US" sz="2206">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sp>
          <p:nvSpPr>
            <p:cNvPr id="102438" name="Text Box 3"/>
            <p:cNvSpPr txBox="1">
              <a:spLocks noChangeArrowheads="1"/>
            </p:cNvSpPr>
            <p:nvPr/>
          </p:nvSpPr>
          <p:spPr bwMode="auto">
            <a:xfrm>
              <a:off x="584" y="792"/>
              <a:ext cx="1737"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412" tIns="41294" rIns="79412" bIns="41294">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1324"/>
                </a:spcBef>
                <a:buClr>
                  <a:srgbClr val="FFFF00"/>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2206" b="1" dirty="0">
                  <a:solidFill>
                    <a:srgbClr val="FFFF00"/>
                  </a:solidFill>
                  <a:effectLst>
                    <a:outerShdw blurRad="50800" dist="63500" dir="2700000" algn="tl" rotWithShape="0">
                      <a:srgbClr val="000000"/>
                    </a:outerShdw>
                  </a:effectLst>
                  <a:latin typeface="Arial" panose="020B0604020202020204" pitchFamily="34" charset="0"/>
                  <a:cs typeface="Arial" panose="020B0604020202020204" pitchFamily="34" charset="0"/>
                </a:rPr>
                <a:t>تواريخ الكتابة:</a:t>
              </a:r>
            </a:p>
            <a:p>
              <a:pPr algn="ctr" defTabSz="397830">
                <a:spcBef>
                  <a:spcPts val="1324"/>
                </a:spcBef>
                <a:buClr>
                  <a:srgbClr val="FFFF00"/>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765" b="1" dirty="0">
                  <a:solidFill>
                    <a:srgbClr val="FFFF00"/>
                  </a:solidFill>
                  <a:effectLst>
                    <a:outerShdw blurRad="50800" dist="63500" dir="2700000" algn="tl" rotWithShape="0">
                      <a:srgbClr val="000000"/>
                    </a:outerShdw>
                  </a:effectLst>
                  <a:latin typeface="Arial" panose="020B0604020202020204" pitchFamily="34" charset="0"/>
                  <a:cs typeface="Arial" panose="020B0604020202020204" pitchFamily="34" charset="0"/>
                </a:rPr>
                <a:t>الخمسينات – التسعينات ب. م</a:t>
              </a:r>
              <a:endParaRPr lang="en-GB" sz="1765" b="1" dirty="0">
                <a:solidFill>
                  <a:srgbClr val="FFFF00"/>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grpSp>
      <p:grpSp>
        <p:nvGrpSpPr>
          <p:cNvPr id="3" name="Group 4"/>
          <p:cNvGrpSpPr>
            <a:grpSpLocks/>
          </p:cNvGrpSpPr>
          <p:nvPr/>
        </p:nvGrpSpPr>
        <p:grpSpPr bwMode="auto">
          <a:xfrm>
            <a:off x="3563471" y="40622"/>
            <a:ext cx="1778934" cy="6710922"/>
            <a:chOff x="2522" y="29"/>
            <a:chExt cx="1114" cy="4791"/>
          </a:xfrm>
        </p:grpSpPr>
        <p:grpSp>
          <p:nvGrpSpPr>
            <p:cNvPr id="103440" name="Group 5"/>
            <p:cNvGrpSpPr>
              <a:grpSpLocks/>
            </p:cNvGrpSpPr>
            <p:nvPr/>
          </p:nvGrpSpPr>
          <p:grpSpPr bwMode="auto">
            <a:xfrm>
              <a:off x="2630" y="1218"/>
              <a:ext cx="944" cy="2410"/>
              <a:chOff x="2630" y="1218"/>
              <a:chExt cx="944" cy="2410"/>
            </a:xfrm>
          </p:grpSpPr>
          <p:sp>
            <p:nvSpPr>
              <p:cNvPr id="51206" name="Line 6"/>
              <p:cNvSpPr>
                <a:spLocks noChangeShapeType="1"/>
              </p:cNvSpPr>
              <p:nvPr/>
            </p:nvSpPr>
            <p:spPr bwMode="auto">
              <a:xfrm>
                <a:off x="2630" y="1218"/>
                <a:ext cx="934" cy="1"/>
              </a:xfrm>
              <a:prstGeom prst="line">
                <a:avLst/>
              </a:prstGeom>
              <a:noFill/>
              <a:ln w="25560">
                <a:solidFill>
                  <a:srgbClr val="FFFFFF"/>
                </a:solidFill>
                <a:prstDash val="dash"/>
                <a:miter lim="800000"/>
                <a:headEnd/>
                <a:tailEnd/>
              </a:ln>
              <a:effectLst>
                <a:outerShdw blurRad="63500" dist="17819" dir="2700000" algn="ctr" rotWithShape="0">
                  <a:srgbClr val="000000"/>
                </a:outerShdw>
              </a:effectLst>
            </p:spPr>
            <p:txBody>
              <a:bodyPr/>
              <a:lstStyle/>
              <a:p>
                <a:pPr defTabSz="402584">
                  <a:lnSpc>
                    <a:spcPct val="93000"/>
                  </a:lnSpc>
                  <a:buClr>
                    <a:srgbClr val="000000"/>
                  </a:buClr>
                  <a:buSzPct val="100000"/>
                  <a:defRPr/>
                </a:pPr>
                <a:endParaRPr lang="en-US" sz="2206" dirty="0">
                  <a:solidFill>
                    <a:srgbClr val="FFFFFF"/>
                  </a:solidFill>
                  <a:effectLst>
                    <a:outerShdw blurRad="50800" dist="635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51207" name="Line 7"/>
              <p:cNvSpPr>
                <a:spLocks noChangeShapeType="1"/>
              </p:cNvSpPr>
              <p:nvPr/>
            </p:nvSpPr>
            <p:spPr bwMode="auto">
              <a:xfrm>
                <a:off x="2630" y="2263"/>
                <a:ext cx="934" cy="1"/>
              </a:xfrm>
              <a:prstGeom prst="line">
                <a:avLst/>
              </a:prstGeom>
              <a:noFill/>
              <a:ln w="25560">
                <a:solidFill>
                  <a:srgbClr val="FFFFFF"/>
                </a:solidFill>
                <a:prstDash val="dash"/>
                <a:miter lim="800000"/>
                <a:headEnd/>
                <a:tailEnd/>
              </a:ln>
              <a:effectLst>
                <a:outerShdw blurRad="63500" dist="17819" dir="2700000" algn="ctr" rotWithShape="0">
                  <a:srgbClr val="000000"/>
                </a:outerShdw>
              </a:effectLst>
            </p:spPr>
            <p:txBody>
              <a:bodyPr/>
              <a:lstStyle/>
              <a:p>
                <a:pPr defTabSz="402584">
                  <a:lnSpc>
                    <a:spcPct val="93000"/>
                  </a:lnSpc>
                  <a:buClr>
                    <a:srgbClr val="000000"/>
                  </a:buClr>
                  <a:buSzPct val="100000"/>
                  <a:defRPr/>
                </a:pPr>
                <a:endParaRPr lang="en-US" sz="2206" dirty="0">
                  <a:solidFill>
                    <a:srgbClr val="FFFFFF"/>
                  </a:solidFill>
                  <a:effectLst>
                    <a:outerShdw blurRad="50800" dist="635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51208" name="Line 8"/>
              <p:cNvSpPr>
                <a:spLocks noChangeShapeType="1"/>
              </p:cNvSpPr>
              <p:nvPr/>
            </p:nvSpPr>
            <p:spPr bwMode="auto">
              <a:xfrm>
                <a:off x="2641" y="3629"/>
                <a:ext cx="932" cy="1"/>
              </a:xfrm>
              <a:prstGeom prst="line">
                <a:avLst/>
              </a:prstGeom>
              <a:noFill/>
              <a:ln w="25560">
                <a:solidFill>
                  <a:srgbClr val="FFFFFF"/>
                </a:solidFill>
                <a:prstDash val="dash"/>
                <a:miter lim="800000"/>
                <a:headEnd/>
                <a:tailEnd/>
              </a:ln>
              <a:effectLst>
                <a:outerShdw blurRad="63500" dist="17819" dir="2700000" algn="ctr" rotWithShape="0">
                  <a:srgbClr val="000000"/>
                </a:outerShdw>
              </a:effectLst>
            </p:spPr>
            <p:txBody>
              <a:bodyPr/>
              <a:lstStyle/>
              <a:p>
                <a:pPr defTabSz="402584">
                  <a:lnSpc>
                    <a:spcPct val="93000"/>
                  </a:lnSpc>
                  <a:buClr>
                    <a:srgbClr val="000000"/>
                  </a:buClr>
                  <a:buSzPct val="100000"/>
                  <a:defRPr/>
                </a:pPr>
                <a:endParaRPr lang="en-US" sz="2206" dirty="0">
                  <a:solidFill>
                    <a:srgbClr val="FFFFFF"/>
                  </a:solidFill>
                  <a:effectLst>
                    <a:outerShdw blurRad="50800" dist="635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51209" name="Line 9"/>
              <p:cNvSpPr>
                <a:spLocks noChangeShapeType="1"/>
              </p:cNvSpPr>
              <p:nvPr/>
            </p:nvSpPr>
            <p:spPr bwMode="auto">
              <a:xfrm>
                <a:off x="2649" y="3256"/>
                <a:ext cx="918" cy="1"/>
              </a:xfrm>
              <a:prstGeom prst="line">
                <a:avLst/>
              </a:prstGeom>
              <a:noFill/>
              <a:ln w="50760">
                <a:solidFill>
                  <a:srgbClr val="FFFFFF"/>
                </a:solidFill>
                <a:miter lim="800000"/>
                <a:headEnd/>
                <a:tailEnd/>
              </a:ln>
              <a:effectLst>
                <a:outerShdw blurRad="63500" dist="17819" dir="2700000" algn="ctr" rotWithShape="0">
                  <a:srgbClr val="000000"/>
                </a:outerShdw>
              </a:effectLst>
            </p:spPr>
            <p:txBody>
              <a:bodyPr/>
              <a:lstStyle/>
              <a:p>
                <a:pPr defTabSz="402584">
                  <a:lnSpc>
                    <a:spcPct val="93000"/>
                  </a:lnSpc>
                  <a:buClr>
                    <a:srgbClr val="000000"/>
                  </a:buClr>
                  <a:buSzPct val="100000"/>
                  <a:defRPr/>
                </a:pPr>
                <a:endParaRPr lang="en-US" sz="2206" dirty="0">
                  <a:solidFill>
                    <a:srgbClr val="FFFFFF"/>
                  </a:solidFill>
                  <a:effectLst>
                    <a:outerShdw blurRad="50800" dist="63500" dir="2700000" algn="tl" rotWithShape="0">
                      <a:srgbClr val="000000"/>
                    </a:outerShdw>
                  </a:effectLst>
                  <a:latin typeface="Arial" panose="020B0604020202020204" pitchFamily="34" charset="0"/>
                  <a:ea typeface="MS Gothic"/>
                  <a:cs typeface="Arial" panose="020B0604020202020204" pitchFamily="34" charset="0"/>
                </a:endParaRPr>
              </a:p>
            </p:txBody>
          </p:sp>
        </p:grpSp>
        <p:sp>
          <p:nvSpPr>
            <p:cNvPr id="102417" name="Rectangle 10"/>
            <p:cNvSpPr>
              <a:spLocks noChangeArrowheads="1"/>
            </p:cNvSpPr>
            <p:nvPr/>
          </p:nvSpPr>
          <p:spPr bwMode="auto">
            <a:xfrm>
              <a:off x="2522" y="3214"/>
              <a:ext cx="1114" cy="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576" tIns="44788" rIns="89576" bIns="44788">
              <a:spAutoFit/>
            </a:bodyPr>
            <a:lstStyle/>
            <a:p>
              <a:pPr algn="ctr" defTabSz="397830">
                <a:lnSpc>
                  <a:spcPct val="35000"/>
                </a:lnSpc>
                <a:spcBef>
                  <a:spcPts val="938"/>
                </a:spcBef>
                <a:buClr>
                  <a:srgbClr val="FFFF00"/>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defRPr/>
              </a:pPr>
              <a:endParaRPr lang="en-GB" sz="1500" b="1">
                <a:solidFill>
                  <a:srgbClr val="FFFF00"/>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a:p>
              <a:pPr algn="ctr" defTabSz="397830">
                <a:lnSpc>
                  <a:spcPct val="35000"/>
                </a:lnSpc>
                <a:spcBef>
                  <a:spcPts val="938"/>
                </a:spcBef>
                <a:buClr>
                  <a:srgbClr val="FFFF00"/>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defRPr/>
              </a:pPr>
              <a:r>
                <a:rPr lang="en-GB" sz="1500" b="1" i="1">
                  <a:solidFill>
                    <a:srgbClr val="FFFF00"/>
                  </a:solidFill>
                  <a:effectLst>
                    <a:outerShdw blurRad="50800" dist="63500" dir="2700000" algn="tl" rotWithShape="0">
                      <a:srgbClr val="000000"/>
                    </a:outerShdw>
                  </a:effectLst>
                  <a:latin typeface="Arial" panose="020B0604020202020204" pitchFamily="34" charset="0"/>
                  <a:cs typeface="Arial" panose="020B0604020202020204" pitchFamily="34" charset="0"/>
                </a:rPr>
                <a:t>Letters from</a:t>
              </a:r>
            </a:p>
            <a:p>
              <a:pPr algn="ctr" defTabSz="397830">
                <a:lnSpc>
                  <a:spcPct val="35000"/>
                </a:lnSpc>
                <a:spcBef>
                  <a:spcPts val="938"/>
                </a:spcBef>
                <a:buClr>
                  <a:srgbClr val="FFFF00"/>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defRPr/>
              </a:pPr>
              <a:r>
                <a:rPr lang="en-GB" sz="1500" b="1" i="1">
                  <a:solidFill>
                    <a:srgbClr val="FFFF00"/>
                  </a:solidFill>
                  <a:effectLst>
                    <a:outerShdw blurRad="50800" dist="63500" dir="2700000" algn="tl" rotWithShape="0">
                      <a:srgbClr val="000000"/>
                    </a:outerShdw>
                  </a:effectLst>
                  <a:latin typeface="Arial" panose="020B0604020202020204" pitchFamily="34" charset="0"/>
                  <a:cs typeface="Arial" panose="020B0604020202020204" pitchFamily="34" charset="0"/>
                </a:rPr>
                <a:t>The Others</a:t>
              </a:r>
            </a:p>
            <a:p>
              <a:pPr algn="ctr" defTabSz="397830">
                <a:lnSpc>
                  <a:spcPct val="35000"/>
                </a:lnSpc>
                <a:spcBef>
                  <a:spcPts val="938"/>
                </a:spcBef>
                <a:buClr>
                  <a:srgbClr val="FFFF00"/>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defRPr/>
              </a:pPr>
              <a:endParaRPr lang="en-GB" sz="1500" b="1" i="1">
                <a:solidFill>
                  <a:srgbClr val="FFFF00"/>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grpSp>
          <p:nvGrpSpPr>
            <p:cNvPr id="103442" name="Group 11"/>
            <p:cNvGrpSpPr>
              <a:grpSpLocks/>
            </p:cNvGrpSpPr>
            <p:nvPr/>
          </p:nvGrpSpPr>
          <p:grpSpPr bwMode="auto">
            <a:xfrm>
              <a:off x="2576" y="29"/>
              <a:ext cx="1004" cy="4791"/>
              <a:chOff x="2576" y="29"/>
              <a:chExt cx="1004" cy="4791"/>
            </a:xfrm>
          </p:grpSpPr>
          <p:grpSp>
            <p:nvGrpSpPr>
              <p:cNvPr id="103443" name="Group 12"/>
              <p:cNvGrpSpPr>
                <a:grpSpLocks/>
              </p:cNvGrpSpPr>
              <p:nvPr/>
            </p:nvGrpSpPr>
            <p:grpSpPr bwMode="auto">
              <a:xfrm>
                <a:off x="2576" y="29"/>
                <a:ext cx="1004" cy="4791"/>
                <a:chOff x="2576" y="29"/>
                <a:chExt cx="1004" cy="4791"/>
              </a:xfrm>
            </p:grpSpPr>
            <p:sp>
              <p:nvSpPr>
                <p:cNvPr id="102428" name="Rectangle 13"/>
                <p:cNvSpPr>
                  <a:spLocks noChangeArrowheads="1"/>
                </p:cNvSpPr>
                <p:nvPr/>
              </p:nvSpPr>
              <p:spPr bwMode="auto">
                <a:xfrm>
                  <a:off x="2577" y="756"/>
                  <a:ext cx="1003" cy="4064"/>
                </a:xfrm>
                <a:prstGeom prst="rect">
                  <a:avLst/>
                </a:prstGeom>
                <a:gradFill rotWithShape="0">
                  <a:gsLst>
                    <a:gs pos="0">
                      <a:srgbClr val="2C4174"/>
                    </a:gs>
                    <a:gs pos="50000">
                      <a:schemeClr val="tx1"/>
                    </a:gs>
                    <a:gs pos="100000">
                      <a:srgbClr val="2C4174"/>
                    </a:gs>
                  </a:gsLst>
                  <a:lin ang="0" scaled="1"/>
                </a:gradFill>
                <a:ln w="76320">
                  <a:solidFill>
                    <a:srgbClr val="000099"/>
                  </a:solidFill>
                  <a:miter lim="800000"/>
                  <a:headEnd/>
                  <a:tailEnd/>
                </a:ln>
              </p:spPr>
              <p:txBody>
                <a:bodyPr wrap="none" anchor="ctr"/>
                <a:lstStyle/>
                <a:p>
                  <a:pPr defTabSz="397830">
                    <a:lnSpc>
                      <a:spcPct val="93000"/>
                    </a:lnSpc>
                    <a:buClr>
                      <a:srgbClr val="000000"/>
                    </a:buClr>
                    <a:buSzPct val="100000"/>
                    <a:defRPr/>
                  </a:pPr>
                  <a:endParaRPr lang="en-US" sz="2206">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grpSp>
              <p:nvGrpSpPr>
                <p:cNvPr id="103453" name="Group 14"/>
                <p:cNvGrpSpPr>
                  <a:grpSpLocks/>
                </p:cNvGrpSpPr>
                <p:nvPr/>
              </p:nvGrpSpPr>
              <p:grpSpPr bwMode="auto">
                <a:xfrm>
                  <a:off x="2576" y="29"/>
                  <a:ext cx="1003" cy="659"/>
                  <a:chOff x="2576" y="29"/>
                  <a:chExt cx="1003" cy="659"/>
                </a:xfrm>
              </p:grpSpPr>
              <p:sp>
                <p:nvSpPr>
                  <p:cNvPr id="102430" name="Rectangle 15"/>
                  <p:cNvSpPr>
                    <a:spLocks noChangeArrowheads="1"/>
                  </p:cNvSpPr>
                  <p:nvPr/>
                </p:nvSpPr>
                <p:spPr bwMode="auto">
                  <a:xfrm>
                    <a:off x="2663" y="29"/>
                    <a:ext cx="86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algn="ctr" defTabSz="397830">
                      <a:spcBef>
                        <a:spcPts val="993"/>
                      </a:spcBef>
                      <a:buClr>
                        <a:srgbClr val="FC0128"/>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defRPr/>
                    </a:pPr>
                    <a:r>
                      <a:rPr lang="ar-JO"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rPr>
                      <a:t>(21 كتاب)</a:t>
                    </a:r>
                    <a:r>
                      <a:rPr lang="en-GB"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rPr>
                      <a:t>‏</a:t>
                    </a:r>
                  </a:p>
                </p:txBody>
              </p:sp>
              <p:sp>
                <p:nvSpPr>
                  <p:cNvPr id="102431" name="Rectangle 16"/>
                  <p:cNvSpPr>
                    <a:spLocks noChangeArrowheads="1"/>
                  </p:cNvSpPr>
                  <p:nvPr/>
                </p:nvSpPr>
                <p:spPr bwMode="auto">
                  <a:xfrm>
                    <a:off x="2576" y="254"/>
                    <a:ext cx="1003" cy="434"/>
                  </a:xfrm>
                  <a:prstGeom prst="rect">
                    <a:avLst/>
                  </a:prstGeom>
                  <a:gradFill rotWithShape="0">
                    <a:gsLst>
                      <a:gs pos="0">
                        <a:srgbClr val="2C4174"/>
                      </a:gs>
                      <a:gs pos="50000">
                        <a:schemeClr val="tx1"/>
                      </a:gs>
                      <a:gs pos="100000">
                        <a:srgbClr val="2C4174"/>
                      </a:gs>
                    </a:gsLst>
                    <a:lin ang="0" scaled="1"/>
                  </a:gradFill>
                  <a:ln w="76320">
                    <a:solidFill>
                      <a:srgbClr val="000099"/>
                    </a:solidFill>
                    <a:miter lim="800000"/>
                    <a:headEnd/>
                    <a:tailEnd/>
                  </a:ln>
                </p:spPr>
                <p:txBody>
                  <a:bodyPr wrap="none" anchor="ctr"/>
                  <a:lstStyle/>
                  <a:p>
                    <a:pPr defTabSz="397830">
                      <a:lnSpc>
                        <a:spcPct val="93000"/>
                      </a:lnSpc>
                      <a:buClr>
                        <a:srgbClr val="000000"/>
                      </a:buClr>
                      <a:buSzPct val="100000"/>
                    </a:pPr>
                    <a:endParaRPr lang="en-US" sz="2206">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sp>
                <p:nvSpPr>
                  <p:cNvPr id="102432" name="Rectangle 17"/>
                  <p:cNvSpPr>
                    <a:spLocks noChangeArrowheads="1"/>
                  </p:cNvSpPr>
                  <p:nvPr/>
                </p:nvSpPr>
                <p:spPr bwMode="auto">
                  <a:xfrm>
                    <a:off x="2629" y="310"/>
                    <a:ext cx="892" cy="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576" tIns="44788" rIns="89576" bIns="44788">
                    <a:spAutoFit/>
                  </a:bodyPr>
                  <a:lstStyle/>
                  <a:p>
                    <a:pPr algn="ctr" defTabSz="397830">
                      <a:lnSpc>
                        <a:spcPct val="65000"/>
                      </a:lnSpc>
                      <a:spcBef>
                        <a:spcPts val="938"/>
                      </a:spcBef>
                      <a:buClr>
                        <a:srgbClr val="99FF66"/>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defRPr/>
                    </a:pPr>
                    <a:r>
                      <a:rPr lang="ar-JO" sz="1500" b="1" dirty="0">
                        <a:solidFill>
                          <a:srgbClr val="99FF66"/>
                        </a:solidFill>
                        <a:effectLst>
                          <a:outerShdw blurRad="50800" dist="63500" dir="2700000" algn="tl" rotWithShape="0">
                            <a:srgbClr val="000000"/>
                          </a:outerShdw>
                        </a:effectLst>
                        <a:latin typeface="Arial" panose="020B0604020202020204" pitchFamily="34" charset="0"/>
                        <a:cs typeface="Arial" panose="020B0604020202020204" pitchFamily="34" charset="0"/>
                      </a:rPr>
                      <a:t>قضايا </a:t>
                    </a:r>
                  </a:p>
                  <a:p>
                    <a:pPr algn="ctr" defTabSz="397830">
                      <a:lnSpc>
                        <a:spcPct val="65000"/>
                      </a:lnSpc>
                      <a:spcBef>
                        <a:spcPts val="938"/>
                      </a:spcBef>
                      <a:buClr>
                        <a:srgbClr val="99FF66"/>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defRPr/>
                    </a:pPr>
                    <a:r>
                      <a:rPr lang="ar-JO" sz="1500" b="1" dirty="0">
                        <a:solidFill>
                          <a:srgbClr val="99FF66"/>
                        </a:solidFill>
                        <a:effectLst>
                          <a:outerShdw blurRad="50800" dist="63500" dir="2700000" algn="tl" rotWithShape="0">
                            <a:srgbClr val="000000"/>
                          </a:outerShdw>
                        </a:effectLst>
                        <a:latin typeface="Arial" panose="020B0604020202020204" pitchFamily="34" charset="0"/>
                        <a:cs typeface="Arial" panose="020B0604020202020204" pitchFamily="34" charset="0"/>
                      </a:rPr>
                      <a:t>الكنيسة</a:t>
                    </a:r>
                    <a:endParaRPr lang="en-GB" sz="1500" b="1" dirty="0">
                      <a:solidFill>
                        <a:srgbClr val="99FF66"/>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grpSp>
          </p:grpSp>
          <p:grpSp>
            <p:nvGrpSpPr>
              <p:cNvPr id="103444" name="Group 18"/>
              <p:cNvGrpSpPr>
                <a:grpSpLocks/>
              </p:cNvGrpSpPr>
              <p:nvPr/>
            </p:nvGrpSpPr>
            <p:grpSpPr bwMode="auto">
              <a:xfrm>
                <a:off x="2610" y="1218"/>
                <a:ext cx="964" cy="2629"/>
                <a:chOff x="2610" y="1218"/>
                <a:chExt cx="964" cy="2629"/>
              </a:xfrm>
            </p:grpSpPr>
            <p:sp>
              <p:nvSpPr>
                <p:cNvPr id="51219" name="Line 19"/>
                <p:cNvSpPr>
                  <a:spLocks noChangeShapeType="1"/>
                </p:cNvSpPr>
                <p:nvPr/>
              </p:nvSpPr>
              <p:spPr bwMode="auto">
                <a:xfrm>
                  <a:off x="2633" y="1218"/>
                  <a:ext cx="932" cy="1"/>
                </a:xfrm>
                <a:prstGeom prst="line">
                  <a:avLst/>
                </a:prstGeom>
                <a:noFill/>
                <a:ln w="25560">
                  <a:solidFill>
                    <a:srgbClr val="FFFFFF"/>
                  </a:solidFill>
                  <a:prstDash val="dash"/>
                  <a:miter lim="800000"/>
                  <a:headEnd/>
                  <a:tailEnd/>
                </a:ln>
                <a:effectLst>
                  <a:outerShdw blurRad="63500" dist="17819" dir="2700000" algn="ctr" rotWithShape="0">
                    <a:srgbClr val="000000"/>
                  </a:outerShdw>
                </a:effectLst>
              </p:spPr>
              <p:txBody>
                <a:bodyPr/>
                <a:lstStyle/>
                <a:p>
                  <a:pPr defTabSz="402584">
                    <a:lnSpc>
                      <a:spcPct val="93000"/>
                    </a:lnSpc>
                    <a:buClr>
                      <a:srgbClr val="000000"/>
                    </a:buClr>
                    <a:buSzPct val="100000"/>
                    <a:defRPr/>
                  </a:pPr>
                  <a:endParaRPr lang="en-US" sz="2206" dirty="0">
                    <a:solidFill>
                      <a:srgbClr val="FFFFFF"/>
                    </a:solidFill>
                    <a:effectLst>
                      <a:outerShdw blurRad="50800" dist="635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51220" name="Line 20"/>
                <p:cNvSpPr>
                  <a:spLocks noChangeShapeType="1"/>
                </p:cNvSpPr>
                <p:nvPr/>
              </p:nvSpPr>
              <p:spPr bwMode="auto">
                <a:xfrm>
                  <a:off x="2633" y="2263"/>
                  <a:ext cx="932" cy="1"/>
                </a:xfrm>
                <a:prstGeom prst="line">
                  <a:avLst/>
                </a:prstGeom>
                <a:noFill/>
                <a:ln w="25560">
                  <a:solidFill>
                    <a:srgbClr val="FFFFFF"/>
                  </a:solidFill>
                  <a:prstDash val="dash"/>
                  <a:miter lim="800000"/>
                  <a:headEnd/>
                  <a:tailEnd/>
                </a:ln>
                <a:effectLst>
                  <a:outerShdw blurRad="63500" dist="17819" dir="2700000" algn="ctr" rotWithShape="0">
                    <a:srgbClr val="000000"/>
                  </a:outerShdw>
                </a:effectLst>
              </p:spPr>
              <p:txBody>
                <a:bodyPr/>
                <a:lstStyle/>
                <a:p>
                  <a:pPr defTabSz="402584">
                    <a:lnSpc>
                      <a:spcPct val="93000"/>
                    </a:lnSpc>
                    <a:buClr>
                      <a:srgbClr val="000000"/>
                    </a:buClr>
                    <a:buSzPct val="100000"/>
                    <a:defRPr/>
                  </a:pPr>
                  <a:endParaRPr lang="en-US" sz="2206" dirty="0">
                    <a:solidFill>
                      <a:srgbClr val="FFFFFF"/>
                    </a:solidFill>
                    <a:effectLst>
                      <a:outerShdw blurRad="50800" dist="635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51221" name="Line 21"/>
                <p:cNvSpPr>
                  <a:spLocks noChangeShapeType="1"/>
                </p:cNvSpPr>
                <p:nvPr/>
              </p:nvSpPr>
              <p:spPr bwMode="auto">
                <a:xfrm>
                  <a:off x="2641" y="3629"/>
                  <a:ext cx="932" cy="1"/>
                </a:xfrm>
                <a:prstGeom prst="line">
                  <a:avLst/>
                </a:prstGeom>
                <a:noFill/>
                <a:ln w="25560">
                  <a:solidFill>
                    <a:srgbClr val="FFFFFF"/>
                  </a:solidFill>
                  <a:prstDash val="dash"/>
                  <a:miter lim="800000"/>
                  <a:headEnd/>
                  <a:tailEnd/>
                </a:ln>
                <a:effectLst>
                  <a:outerShdw blurRad="63500" dist="17819" dir="2700000" algn="ctr" rotWithShape="0">
                    <a:srgbClr val="000000"/>
                  </a:outerShdw>
                </a:effectLst>
              </p:spPr>
              <p:txBody>
                <a:bodyPr/>
                <a:lstStyle/>
                <a:p>
                  <a:pPr defTabSz="402584">
                    <a:lnSpc>
                      <a:spcPct val="93000"/>
                    </a:lnSpc>
                    <a:buClr>
                      <a:srgbClr val="000000"/>
                    </a:buClr>
                    <a:buSzPct val="100000"/>
                    <a:defRPr/>
                  </a:pPr>
                  <a:endParaRPr lang="en-US" sz="2206" dirty="0">
                    <a:solidFill>
                      <a:srgbClr val="FFFFFF"/>
                    </a:solidFill>
                    <a:effectLst>
                      <a:outerShdw blurRad="50800" dist="635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51222" name="Line 22"/>
                <p:cNvSpPr>
                  <a:spLocks noChangeShapeType="1"/>
                </p:cNvSpPr>
                <p:nvPr/>
              </p:nvSpPr>
              <p:spPr bwMode="auto">
                <a:xfrm>
                  <a:off x="2627" y="3256"/>
                  <a:ext cx="918" cy="1"/>
                </a:xfrm>
                <a:prstGeom prst="line">
                  <a:avLst/>
                </a:prstGeom>
                <a:noFill/>
                <a:ln w="50760">
                  <a:solidFill>
                    <a:srgbClr val="FFFFFF"/>
                  </a:solidFill>
                  <a:miter lim="800000"/>
                  <a:headEnd/>
                  <a:tailEnd/>
                </a:ln>
                <a:effectLst>
                  <a:outerShdw blurRad="63500" dist="17819" dir="2700000" algn="ctr" rotWithShape="0">
                    <a:srgbClr val="000000"/>
                  </a:outerShdw>
                </a:effectLst>
              </p:spPr>
              <p:txBody>
                <a:bodyPr/>
                <a:lstStyle/>
                <a:p>
                  <a:pPr defTabSz="402584">
                    <a:lnSpc>
                      <a:spcPct val="93000"/>
                    </a:lnSpc>
                    <a:buClr>
                      <a:srgbClr val="000000"/>
                    </a:buClr>
                    <a:buSzPct val="100000"/>
                    <a:defRPr/>
                  </a:pPr>
                  <a:endParaRPr lang="en-US" sz="2206" dirty="0">
                    <a:solidFill>
                      <a:srgbClr val="FFFFFF"/>
                    </a:solidFill>
                    <a:effectLst>
                      <a:outerShdw blurRad="50800" dist="635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51223" name="Line 23"/>
                <p:cNvSpPr>
                  <a:spLocks noChangeShapeType="1"/>
                </p:cNvSpPr>
                <p:nvPr/>
              </p:nvSpPr>
              <p:spPr bwMode="auto">
                <a:xfrm>
                  <a:off x="2633" y="1657"/>
                  <a:ext cx="932" cy="1"/>
                </a:xfrm>
                <a:prstGeom prst="line">
                  <a:avLst/>
                </a:prstGeom>
                <a:noFill/>
                <a:ln w="25560">
                  <a:solidFill>
                    <a:srgbClr val="FFFFFF"/>
                  </a:solidFill>
                  <a:prstDash val="dash"/>
                  <a:miter lim="800000"/>
                  <a:headEnd/>
                  <a:tailEnd/>
                </a:ln>
                <a:effectLst>
                  <a:outerShdw blurRad="63500" dist="17819" dir="2700000" algn="ctr" rotWithShape="0">
                    <a:srgbClr val="000000"/>
                  </a:outerShdw>
                </a:effectLst>
              </p:spPr>
              <p:txBody>
                <a:bodyPr/>
                <a:lstStyle/>
                <a:p>
                  <a:pPr defTabSz="402584">
                    <a:lnSpc>
                      <a:spcPct val="93000"/>
                    </a:lnSpc>
                    <a:buClr>
                      <a:srgbClr val="000000"/>
                    </a:buClr>
                    <a:buSzPct val="100000"/>
                    <a:defRPr/>
                  </a:pPr>
                  <a:endParaRPr lang="en-US" sz="2206" dirty="0">
                    <a:solidFill>
                      <a:srgbClr val="FFFFFF"/>
                    </a:solidFill>
                    <a:effectLst>
                      <a:outerShdw blurRad="50800" dist="635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51224" name="Line 24"/>
                <p:cNvSpPr>
                  <a:spLocks noChangeShapeType="1"/>
                </p:cNvSpPr>
                <p:nvPr/>
              </p:nvSpPr>
              <p:spPr bwMode="auto">
                <a:xfrm>
                  <a:off x="2611" y="3002"/>
                  <a:ext cx="932" cy="1"/>
                </a:xfrm>
                <a:prstGeom prst="line">
                  <a:avLst/>
                </a:prstGeom>
                <a:noFill/>
                <a:ln w="25560">
                  <a:solidFill>
                    <a:srgbClr val="FFFFFF"/>
                  </a:solidFill>
                  <a:prstDash val="dash"/>
                  <a:miter lim="800000"/>
                  <a:headEnd/>
                  <a:tailEnd/>
                </a:ln>
                <a:effectLst>
                  <a:outerShdw blurRad="63500" dist="17819" dir="2700000" algn="ctr" rotWithShape="0">
                    <a:srgbClr val="000000"/>
                  </a:outerShdw>
                </a:effectLst>
              </p:spPr>
              <p:txBody>
                <a:bodyPr/>
                <a:lstStyle/>
                <a:p>
                  <a:pPr defTabSz="402584">
                    <a:lnSpc>
                      <a:spcPct val="93000"/>
                    </a:lnSpc>
                    <a:buClr>
                      <a:srgbClr val="000000"/>
                    </a:buClr>
                    <a:buSzPct val="100000"/>
                    <a:defRPr/>
                  </a:pPr>
                  <a:endParaRPr lang="en-US" sz="2206" dirty="0">
                    <a:solidFill>
                      <a:srgbClr val="FFFFFF"/>
                    </a:solidFill>
                    <a:effectLst>
                      <a:outerShdw blurRad="50800" dist="635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51225" name="Line 25"/>
                <p:cNvSpPr>
                  <a:spLocks noChangeShapeType="1"/>
                </p:cNvSpPr>
                <p:nvPr/>
              </p:nvSpPr>
              <p:spPr bwMode="auto">
                <a:xfrm>
                  <a:off x="2826" y="3848"/>
                  <a:ext cx="545" cy="1"/>
                </a:xfrm>
                <a:prstGeom prst="line">
                  <a:avLst/>
                </a:prstGeom>
                <a:noFill/>
                <a:ln w="25560">
                  <a:solidFill>
                    <a:srgbClr val="FFFFFF"/>
                  </a:solidFill>
                  <a:prstDash val="dash"/>
                  <a:miter lim="800000"/>
                  <a:headEnd/>
                  <a:tailEnd/>
                </a:ln>
                <a:effectLst>
                  <a:outerShdw blurRad="63500" dist="17819" dir="2700000" algn="ctr" rotWithShape="0">
                    <a:srgbClr val="000000"/>
                  </a:outerShdw>
                </a:effectLst>
              </p:spPr>
              <p:txBody>
                <a:bodyPr/>
                <a:lstStyle/>
                <a:p>
                  <a:pPr defTabSz="402584">
                    <a:lnSpc>
                      <a:spcPct val="93000"/>
                    </a:lnSpc>
                    <a:buClr>
                      <a:srgbClr val="000000"/>
                    </a:buClr>
                    <a:buSzPct val="100000"/>
                    <a:defRPr/>
                  </a:pPr>
                  <a:endParaRPr lang="en-US" sz="2206" dirty="0">
                    <a:solidFill>
                      <a:srgbClr val="FFFFFF"/>
                    </a:solidFill>
                    <a:effectLst>
                      <a:outerShdw blurRad="50800" dist="63500" dir="2700000" algn="tl" rotWithShape="0">
                        <a:srgbClr val="000000"/>
                      </a:outerShdw>
                    </a:effectLst>
                    <a:latin typeface="Arial" panose="020B0604020202020204" pitchFamily="34" charset="0"/>
                    <a:ea typeface="MS Gothic"/>
                    <a:cs typeface="Arial" panose="020B0604020202020204" pitchFamily="34" charset="0"/>
                  </a:endParaRPr>
                </a:p>
              </p:txBody>
            </p:sp>
          </p:grpSp>
        </p:grpSp>
      </p:grpSp>
      <p:grpSp>
        <p:nvGrpSpPr>
          <p:cNvPr id="9" name="Group 26"/>
          <p:cNvGrpSpPr>
            <a:grpSpLocks/>
          </p:cNvGrpSpPr>
          <p:nvPr/>
        </p:nvGrpSpPr>
        <p:grpSpPr bwMode="auto">
          <a:xfrm>
            <a:off x="3634909" y="909078"/>
            <a:ext cx="1574426" cy="4479552"/>
            <a:chOff x="2499" y="649"/>
            <a:chExt cx="1124" cy="3198"/>
          </a:xfrm>
        </p:grpSpPr>
        <p:sp>
          <p:nvSpPr>
            <p:cNvPr id="102414" name="Rectangle 27"/>
            <p:cNvSpPr>
              <a:spLocks noChangeArrowheads="1"/>
            </p:cNvSpPr>
            <p:nvPr/>
          </p:nvSpPr>
          <p:spPr bwMode="auto">
            <a:xfrm>
              <a:off x="2499" y="649"/>
              <a:ext cx="1114" cy="6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576" tIns="44788" rIns="89576" bIns="44788">
              <a:spAutoFit/>
            </a:bodyPr>
            <a:lstStyle/>
            <a:p>
              <a:pPr algn="ctr" defTabSz="397830">
                <a:lnSpc>
                  <a:spcPct val="35000"/>
                </a:lnSpc>
                <a:spcBef>
                  <a:spcPts val="828"/>
                </a:spcBef>
                <a:buClr>
                  <a:srgbClr val="FFFF00"/>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defRPr/>
              </a:pPr>
              <a:endParaRPr lang="en-GB" sz="1235" b="1" dirty="0">
                <a:solidFill>
                  <a:srgbClr val="FFFF00"/>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a:p>
              <a:pPr algn="ctr" defTabSz="397830">
                <a:lnSpc>
                  <a:spcPct val="95000"/>
                </a:lnSpc>
                <a:spcBef>
                  <a:spcPts val="828"/>
                </a:spcBef>
                <a:buClr>
                  <a:srgbClr val="FFFF00"/>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defRPr/>
              </a:pPr>
              <a:r>
                <a:rPr lang="ar-JO" sz="1235" b="1" i="1" dirty="0">
                  <a:solidFill>
                    <a:srgbClr val="FFFF00"/>
                  </a:solidFill>
                  <a:effectLst>
                    <a:outerShdw blurRad="50800" dist="63500" dir="2700000" algn="tl" rotWithShape="0">
                      <a:srgbClr val="000000"/>
                    </a:outerShdw>
                  </a:effectLst>
                  <a:latin typeface="Arial" panose="020B0604020202020204" pitchFamily="34" charset="0"/>
                  <a:cs typeface="Arial" panose="020B0604020202020204" pitchFamily="34" charset="0"/>
                </a:rPr>
                <a:t>الرسائل:</a:t>
              </a:r>
            </a:p>
            <a:p>
              <a:pPr algn="ctr" defTabSz="397830">
                <a:lnSpc>
                  <a:spcPct val="95000"/>
                </a:lnSpc>
                <a:spcBef>
                  <a:spcPts val="828"/>
                </a:spcBef>
                <a:buClr>
                  <a:srgbClr val="FFFF00"/>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defRPr/>
              </a:pPr>
              <a:r>
                <a:rPr lang="ar-JO" sz="1235" b="1" i="1" dirty="0">
                  <a:solidFill>
                    <a:srgbClr val="FFFF00"/>
                  </a:solidFill>
                  <a:effectLst>
                    <a:outerShdw blurRad="50800" dist="63500" dir="2700000" algn="tl" rotWithShape="0">
                      <a:srgbClr val="000000"/>
                    </a:outerShdw>
                  </a:effectLst>
                  <a:latin typeface="Arial" panose="020B0604020202020204" pitchFamily="34" charset="0"/>
                  <a:cs typeface="Arial" panose="020B0604020202020204" pitchFamily="34" charset="0"/>
                </a:rPr>
                <a:t>رسائل من بولس</a:t>
              </a:r>
              <a:endParaRPr lang="en-GB" sz="1235" b="1" i="1" dirty="0">
                <a:solidFill>
                  <a:srgbClr val="FFFF00"/>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a:p>
              <a:pPr algn="ctr" defTabSz="397830">
                <a:lnSpc>
                  <a:spcPct val="55000"/>
                </a:lnSpc>
                <a:spcBef>
                  <a:spcPts val="828"/>
                </a:spcBef>
                <a:buClr>
                  <a:srgbClr val="FFFF00"/>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defRPr/>
              </a:pPr>
              <a:endParaRPr lang="en-GB" sz="1235" b="1" i="1" dirty="0">
                <a:solidFill>
                  <a:srgbClr val="FFFF00"/>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sp>
          <p:nvSpPr>
            <p:cNvPr id="102415" name="Rectangle 28"/>
            <p:cNvSpPr>
              <a:spLocks noChangeArrowheads="1"/>
            </p:cNvSpPr>
            <p:nvPr/>
          </p:nvSpPr>
          <p:spPr bwMode="auto">
            <a:xfrm>
              <a:off x="2509" y="3112"/>
              <a:ext cx="1114" cy="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576" tIns="44788" rIns="89576" bIns="44788">
              <a:spAutoFit/>
            </a:bodyPr>
            <a:lstStyle/>
            <a:p>
              <a:pPr algn="ctr" defTabSz="397830">
                <a:lnSpc>
                  <a:spcPct val="35000"/>
                </a:lnSpc>
                <a:spcBef>
                  <a:spcPts val="828"/>
                </a:spcBef>
                <a:buClr>
                  <a:srgbClr val="FFFF00"/>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defRPr/>
              </a:pPr>
              <a:endParaRPr lang="en-GB" sz="1235" b="1" dirty="0">
                <a:solidFill>
                  <a:srgbClr val="FFFF00"/>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a:p>
              <a:pPr algn="ctr" defTabSz="397830">
                <a:lnSpc>
                  <a:spcPct val="35000"/>
                </a:lnSpc>
                <a:spcBef>
                  <a:spcPts val="828"/>
                </a:spcBef>
                <a:buClr>
                  <a:srgbClr val="FFFF00"/>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defRPr/>
              </a:pPr>
              <a:endParaRPr lang="en-GB" sz="1235" b="1" dirty="0">
                <a:solidFill>
                  <a:srgbClr val="FFFF00"/>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a:p>
              <a:pPr algn="ctr" defTabSz="397830">
                <a:lnSpc>
                  <a:spcPct val="35000"/>
                </a:lnSpc>
                <a:spcBef>
                  <a:spcPts val="828"/>
                </a:spcBef>
                <a:buClr>
                  <a:srgbClr val="FFFF00"/>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defRPr/>
              </a:pPr>
              <a:r>
                <a:rPr lang="ar-JO" sz="1235" b="1" i="1" dirty="0">
                  <a:solidFill>
                    <a:srgbClr val="FFFF00"/>
                  </a:solidFill>
                  <a:effectLst>
                    <a:outerShdw blurRad="50800" dist="63500" dir="2700000" algn="tl" rotWithShape="0">
                      <a:srgbClr val="000000"/>
                    </a:outerShdw>
                  </a:effectLst>
                  <a:latin typeface="Arial" panose="020B0604020202020204" pitchFamily="34" charset="0"/>
                  <a:cs typeface="Arial" panose="020B0604020202020204" pitchFamily="34" charset="0"/>
                </a:rPr>
                <a:t>رسائل من</a:t>
              </a:r>
            </a:p>
            <a:p>
              <a:pPr algn="ctr" defTabSz="397830">
                <a:lnSpc>
                  <a:spcPct val="35000"/>
                </a:lnSpc>
                <a:spcBef>
                  <a:spcPts val="828"/>
                </a:spcBef>
                <a:buClr>
                  <a:srgbClr val="FFFF00"/>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defRPr/>
              </a:pPr>
              <a:r>
                <a:rPr lang="ar-JO" sz="1235" b="1" i="1" dirty="0">
                  <a:solidFill>
                    <a:srgbClr val="FFFF00"/>
                  </a:solidFill>
                  <a:effectLst>
                    <a:outerShdw blurRad="50800" dist="63500" dir="2700000" algn="tl" rotWithShape="0">
                      <a:srgbClr val="000000"/>
                    </a:outerShdw>
                  </a:effectLst>
                  <a:latin typeface="Arial" panose="020B0604020202020204" pitchFamily="34" charset="0"/>
                  <a:cs typeface="Arial" panose="020B0604020202020204" pitchFamily="34" charset="0"/>
                </a:rPr>
                <a:t>آخرين</a:t>
              </a:r>
              <a:endParaRPr lang="en-GB" sz="1235" b="1" i="1" dirty="0">
                <a:solidFill>
                  <a:srgbClr val="FFFF00"/>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a:p>
              <a:pPr algn="ctr" defTabSz="397830">
                <a:lnSpc>
                  <a:spcPct val="35000"/>
                </a:lnSpc>
                <a:spcBef>
                  <a:spcPts val="828"/>
                </a:spcBef>
                <a:buClr>
                  <a:srgbClr val="FFFF00"/>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defRPr/>
              </a:pPr>
              <a:endParaRPr lang="en-GB" sz="1235" b="1" dirty="0">
                <a:solidFill>
                  <a:srgbClr val="FFFF00"/>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a:p>
              <a:pPr algn="ctr" defTabSz="397830">
                <a:lnSpc>
                  <a:spcPct val="35000"/>
                </a:lnSpc>
                <a:spcBef>
                  <a:spcPts val="828"/>
                </a:spcBef>
                <a:buClr>
                  <a:srgbClr val="FFFF00"/>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defRPr/>
              </a:pPr>
              <a:endParaRPr lang="en-GB" sz="1235" b="1" dirty="0">
                <a:solidFill>
                  <a:srgbClr val="FFFF00"/>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grpSp>
      <p:grpSp>
        <p:nvGrpSpPr>
          <p:cNvPr id="10" name="Group 29"/>
          <p:cNvGrpSpPr>
            <a:grpSpLocks/>
          </p:cNvGrpSpPr>
          <p:nvPr/>
        </p:nvGrpSpPr>
        <p:grpSpPr bwMode="auto">
          <a:xfrm>
            <a:off x="5399835" y="1078566"/>
            <a:ext cx="2886915" cy="5142100"/>
            <a:chOff x="3759" y="770"/>
            <a:chExt cx="2061" cy="3671"/>
          </a:xfrm>
        </p:grpSpPr>
        <p:sp>
          <p:nvSpPr>
            <p:cNvPr id="102412" name="Rectangle 30"/>
            <p:cNvSpPr>
              <a:spLocks noChangeArrowheads="1"/>
            </p:cNvSpPr>
            <p:nvPr/>
          </p:nvSpPr>
          <p:spPr bwMode="auto">
            <a:xfrm>
              <a:off x="3759" y="792"/>
              <a:ext cx="2039" cy="3649"/>
            </a:xfrm>
            <a:prstGeom prst="rect">
              <a:avLst/>
            </a:prstGeom>
            <a:solidFill>
              <a:srgbClr val="000090"/>
            </a:solidFill>
            <a:ln w="76320">
              <a:solidFill>
                <a:srgbClr val="000099"/>
              </a:solidFill>
              <a:miter lim="800000"/>
              <a:headEnd/>
              <a:tailEnd/>
            </a:ln>
          </p:spPr>
          <p:txBody>
            <a:bodyPr wrap="none" anchor="ctr"/>
            <a:lstStyle/>
            <a:p>
              <a:pPr defTabSz="397830">
                <a:lnSpc>
                  <a:spcPct val="93000"/>
                </a:lnSpc>
                <a:buClr>
                  <a:srgbClr val="000000"/>
                </a:buClr>
                <a:buSzPct val="100000"/>
                <a:defRPr/>
              </a:pPr>
              <a:endParaRPr lang="en-US" sz="2206">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sp>
          <p:nvSpPr>
            <p:cNvPr id="102413" name="Rectangle 31"/>
            <p:cNvSpPr>
              <a:spLocks noChangeArrowheads="1"/>
            </p:cNvSpPr>
            <p:nvPr/>
          </p:nvSpPr>
          <p:spPr bwMode="auto">
            <a:xfrm>
              <a:off x="3843" y="770"/>
              <a:ext cx="1977" cy="28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576" tIns="44788" rIns="89576" bIns="44788">
              <a:spAutoFit/>
            </a:bodyPr>
            <a:lstStyle/>
            <a:p>
              <a:pPr algn="ctr" defTabSz="397830">
                <a:spcBef>
                  <a:spcPts val="1931"/>
                </a:spcBef>
                <a:buClr>
                  <a:srgbClr val="FFFFFF"/>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defRPr/>
              </a:pPr>
              <a:r>
                <a:rPr lang="ar-JO" sz="3088" b="1" i="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rPr>
                <a:t>الرسائل</a:t>
              </a:r>
              <a:endParaRPr lang="en-GB" sz="3088" b="1" i="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a:p>
              <a:pPr algn="ctr" defTabSz="397830">
                <a:spcBef>
                  <a:spcPts val="1103"/>
                </a:spcBef>
                <a:buClr>
                  <a:srgbClr val="FFFF00"/>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defRPr/>
              </a:pPr>
              <a:r>
                <a:rPr lang="ar-JO" sz="1765" b="1" dirty="0">
                  <a:solidFill>
                    <a:srgbClr val="FFFF00"/>
                  </a:solidFill>
                  <a:effectLst>
                    <a:outerShdw blurRad="50800" dist="63500" dir="2700000" algn="tl" rotWithShape="0">
                      <a:srgbClr val="000000"/>
                    </a:outerShdw>
                  </a:effectLst>
                  <a:latin typeface="Arial" panose="020B0604020202020204" pitchFamily="34" charset="0"/>
                  <a:cs typeface="Arial" panose="020B0604020202020204" pitchFamily="34" charset="0"/>
                </a:rPr>
                <a:t>فيما يتعلق بالقضايا غير المستكشفة والتي تتطلب تعليمات جديدة وحاسمة في قيادة تلك المنظمة الجديدة (الكنيسة)</a:t>
              </a:r>
            </a:p>
            <a:p>
              <a:pPr algn="ctr" defTabSz="397830">
                <a:spcBef>
                  <a:spcPts val="1103"/>
                </a:spcBef>
                <a:buClr>
                  <a:srgbClr val="FFFF00"/>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defRPr/>
              </a:pPr>
              <a:r>
                <a:rPr lang="ar-JO" sz="1765" b="1" i="1" dirty="0">
                  <a:solidFill>
                    <a:srgbClr val="FFFF00"/>
                  </a:solidFill>
                  <a:effectLst>
                    <a:outerShdw blurRad="50800" dist="63500" dir="2700000" algn="tl" rotWithShape="0">
                      <a:srgbClr val="000000"/>
                    </a:outerShdw>
                  </a:effectLst>
                  <a:latin typeface="Arial" panose="020B0604020202020204" pitchFamily="34" charset="0"/>
                  <a:cs typeface="Arial" panose="020B0604020202020204" pitchFamily="34" charset="0"/>
                </a:rPr>
                <a:t>الإكليزيا</a:t>
              </a:r>
              <a:endParaRPr lang="en-US" sz="1765" b="1" i="1" dirty="0">
                <a:solidFill>
                  <a:srgbClr val="FFFF00"/>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a:p>
              <a:pPr algn="ctr" defTabSz="397830">
                <a:spcBef>
                  <a:spcPts val="1103"/>
                </a:spcBef>
                <a:buClr>
                  <a:srgbClr val="FFFF00"/>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defRPr/>
              </a:pPr>
              <a:r>
                <a:rPr lang="ar-JO" sz="1765" b="1" i="1" dirty="0">
                  <a:solidFill>
                    <a:srgbClr val="FFFF00"/>
                  </a:solidFill>
                  <a:effectLst>
                    <a:outerShdw blurRad="50800" dist="63500" dir="2700000" algn="tl" rotWithShape="0">
                      <a:srgbClr val="000000"/>
                    </a:outerShdw>
                  </a:effectLst>
                  <a:latin typeface="Arial" panose="020B0604020202020204" pitchFamily="34" charset="0"/>
                  <a:cs typeface="Arial" panose="020B0604020202020204" pitchFamily="34" charset="0"/>
                </a:rPr>
                <a:t>الكنيسة</a:t>
              </a:r>
              <a:endParaRPr lang="ar-JO" sz="2206" b="1" i="1" dirty="0">
                <a:solidFill>
                  <a:srgbClr val="FFFF00"/>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a:p>
              <a:pPr defTabSz="397830">
                <a:spcBef>
                  <a:spcPts val="1103"/>
                </a:spcBef>
                <a:buClr>
                  <a:srgbClr val="FFFF00"/>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defRPr/>
              </a:pPr>
              <a:r>
                <a:rPr lang="en-GB" sz="2206" b="1" dirty="0">
                  <a:solidFill>
                    <a:srgbClr val="FFFF00"/>
                  </a:solidFill>
                  <a:effectLst>
                    <a:outerShdw blurRad="50800" dist="63500" dir="2700000" algn="tl" rotWithShape="0">
                      <a:srgbClr val="000000"/>
                    </a:outerShdw>
                  </a:effectLst>
                  <a:latin typeface="Arial" panose="020B0604020202020204" pitchFamily="34" charset="0"/>
                  <a:cs typeface="Arial" panose="020B0604020202020204" pitchFamily="34" charset="0"/>
                </a:rPr>
                <a:t> </a:t>
              </a:r>
            </a:p>
            <a:p>
              <a:pPr algn="ctr" defTabSz="397830">
                <a:spcBef>
                  <a:spcPts val="1103"/>
                </a:spcBef>
                <a:buClr>
                  <a:srgbClr val="FFFF00"/>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defRPr/>
              </a:pPr>
              <a:r>
                <a:rPr lang="ar-JO" sz="1765" b="1" dirty="0">
                  <a:solidFill>
                    <a:srgbClr val="FFFF00"/>
                  </a:solidFill>
                  <a:effectLst>
                    <a:outerShdw blurRad="50800" dist="63500" dir="2700000" algn="tl" rotWithShape="0">
                      <a:srgbClr val="000000"/>
                    </a:outerShdw>
                  </a:effectLst>
                  <a:latin typeface="Arial" panose="020B0604020202020204" pitchFamily="34" charset="0"/>
                  <a:cs typeface="Arial" panose="020B0604020202020204" pitchFamily="34" charset="0"/>
                </a:rPr>
                <a:t>معظم الرسائل من بولس</a:t>
              </a:r>
            </a:p>
            <a:p>
              <a:pPr algn="ctr" defTabSz="397830">
                <a:spcBef>
                  <a:spcPts val="1103"/>
                </a:spcBef>
                <a:buClr>
                  <a:srgbClr val="FFFF00"/>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defRPr/>
              </a:pPr>
              <a:r>
                <a:rPr lang="ar-JO" sz="1765" b="1" dirty="0">
                  <a:solidFill>
                    <a:srgbClr val="FFFF00"/>
                  </a:solidFill>
                  <a:effectLst>
                    <a:outerShdw blurRad="50800" dist="63500" dir="2700000" algn="tl" rotWithShape="0">
                      <a:srgbClr val="000000"/>
                    </a:outerShdw>
                  </a:effectLst>
                  <a:latin typeface="Arial" panose="020B0604020202020204" pitchFamily="34" charset="0"/>
                  <a:cs typeface="Arial" panose="020B0604020202020204" pitchFamily="34" charset="0"/>
                </a:rPr>
                <a:t>وبعضها من "الآخرون".</a:t>
              </a:r>
              <a:endParaRPr lang="en-GB" sz="1765" b="1" dirty="0">
                <a:solidFill>
                  <a:srgbClr val="FFFF00"/>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grpSp>
      <p:sp>
        <p:nvSpPr>
          <p:cNvPr id="51232" name="Oval 32"/>
          <p:cNvSpPr>
            <a:spLocks noChangeArrowheads="1"/>
          </p:cNvSpPr>
          <p:nvPr/>
        </p:nvSpPr>
        <p:spPr bwMode="auto">
          <a:xfrm>
            <a:off x="3430402" y="4350684"/>
            <a:ext cx="1934415" cy="896471"/>
          </a:xfrm>
          <a:prstGeom prst="ellipse">
            <a:avLst/>
          </a:prstGeom>
          <a:noFill/>
          <a:ln w="76320">
            <a:solidFill>
              <a:srgbClr val="FC0128"/>
            </a:solidFill>
            <a:miter lim="800000"/>
            <a:headEnd/>
            <a:tailEnd/>
          </a:ln>
          <a:effectLst>
            <a:outerShdw blurRad="63500" dist="71785" dir="2700000" algn="ctr" rotWithShape="0">
              <a:srgbClr val="080808"/>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effectLst>
                <a:outerShdw blurRad="50800" dist="635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51233" name="Oval 33"/>
          <p:cNvSpPr>
            <a:spLocks noChangeArrowheads="1"/>
          </p:cNvSpPr>
          <p:nvPr/>
        </p:nvSpPr>
        <p:spPr bwMode="auto">
          <a:xfrm>
            <a:off x="3444409" y="883864"/>
            <a:ext cx="1934415" cy="896471"/>
          </a:xfrm>
          <a:prstGeom prst="ellipse">
            <a:avLst/>
          </a:prstGeom>
          <a:noFill/>
          <a:ln w="76320">
            <a:solidFill>
              <a:srgbClr val="FC0128"/>
            </a:solidFill>
            <a:miter lim="800000"/>
            <a:headEnd/>
            <a:tailEnd/>
          </a:ln>
          <a:effectLst>
            <a:outerShdw blurRad="63500" dist="71785" dir="2700000" algn="ctr" rotWithShape="0">
              <a:srgbClr val="080808"/>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effectLst>
                <a:outerShdw blurRad="50800" dist="635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102407" name="Text Box 34"/>
          <p:cNvSpPr txBox="1">
            <a:spLocks noChangeArrowheads="1"/>
          </p:cNvSpPr>
          <p:nvPr/>
        </p:nvSpPr>
        <p:spPr bwMode="auto">
          <a:xfrm>
            <a:off x="8656319" y="1882"/>
            <a:ext cx="227372" cy="354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49" tIns="41205" rIns="79249" bIns="41205"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1103"/>
              </a:spcBef>
              <a:buClr>
                <a:srgbClr val="FFA27C"/>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en-GB" sz="1765">
                <a:solidFill>
                  <a:srgbClr val="FFA27C"/>
                </a:solidFill>
                <a:effectLst>
                  <a:outerShdw blurRad="50800" dist="63500" dir="2700000" algn="tl" rotWithShape="0">
                    <a:srgbClr val="000000"/>
                  </a:outerShdw>
                </a:effectLst>
                <a:latin typeface="Arial" panose="020B0604020202020204" pitchFamily="34" charset="0"/>
                <a:cs typeface="Arial" panose="020B0604020202020204" pitchFamily="34" charset="0"/>
              </a:rPr>
              <a:t> </a:t>
            </a:r>
          </a:p>
        </p:txBody>
      </p:sp>
      <p:sp>
        <p:nvSpPr>
          <p:cNvPr id="51235" name="Oval 35"/>
          <p:cNvSpPr>
            <a:spLocks noChangeArrowheads="1"/>
          </p:cNvSpPr>
          <p:nvPr/>
        </p:nvSpPr>
        <p:spPr bwMode="auto">
          <a:xfrm>
            <a:off x="5360614" y="3854824"/>
            <a:ext cx="2997574" cy="1199029"/>
          </a:xfrm>
          <a:prstGeom prst="ellipse">
            <a:avLst/>
          </a:prstGeom>
          <a:noFill/>
          <a:ln w="76320">
            <a:solidFill>
              <a:srgbClr val="FC0128"/>
            </a:solidFill>
            <a:miter lim="800000"/>
            <a:headEnd/>
            <a:tailEnd/>
          </a:ln>
          <a:effectLst>
            <a:outerShdw blurRad="63500" dist="71785" dir="2700000" algn="ctr" rotWithShape="0">
              <a:srgbClr val="080808"/>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effectLst>
                <a:outerShdw blurRad="50800" dist="635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102409" name="Text Box 36"/>
          <p:cNvSpPr txBox="1">
            <a:spLocks noChangeArrowheads="1"/>
          </p:cNvSpPr>
          <p:nvPr/>
        </p:nvSpPr>
        <p:spPr bwMode="auto">
          <a:xfrm>
            <a:off x="7918357" y="6538633"/>
            <a:ext cx="162485" cy="21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19" tIns="40258" rIns="80519" bIns="40258"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397830">
              <a:lnSpc>
                <a:spcPct val="93000"/>
              </a:lnSpc>
              <a:buClr>
                <a:srgbClr val="000000"/>
              </a:buClr>
              <a:buSzPct val="100000"/>
              <a:defRPr/>
            </a:pPr>
            <a:endParaRPr lang="en-US" sz="2206">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sp>
        <p:nvSpPr>
          <p:cNvPr id="102410" name="Text Box 37"/>
          <p:cNvSpPr txBox="1">
            <a:spLocks noChangeArrowheads="1"/>
          </p:cNvSpPr>
          <p:nvPr/>
        </p:nvSpPr>
        <p:spPr bwMode="auto">
          <a:xfrm>
            <a:off x="8250666" y="6538411"/>
            <a:ext cx="285080" cy="218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49" tIns="41205" rIns="79249" bIns="41205"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552"/>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en-GB" sz="882" b="1">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rPr>
              <a:t>48</a:t>
            </a:r>
          </a:p>
        </p:txBody>
      </p:sp>
      <p:sp>
        <p:nvSpPr>
          <p:cNvPr id="102411" name="Text Box 38"/>
          <p:cNvSpPr txBox="1">
            <a:spLocks noChangeArrowheads="1"/>
          </p:cNvSpPr>
          <p:nvPr/>
        </p:nvSpPr>
        <p:spPr bwMode="auto">
          <a:xfrm>
            <a:off x="8577853" y="6480822"/>
            <a:ext cx="261036" cy="300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49" tIns="41205" rIns="79249" bIns="41205"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882"/>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en-GB" sz="1412" b="1">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rPr>
              <a:t>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nodeType="afterGroup">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1235"/>
                                        </p:tgtEl>
                                        <p:attrNameLst>
                                          <p:attrName>style.visibility</p:attrName>
                                        </p:attrNameLst>
                                      </p:cBhvr>
                                      <p:to>
                                        <p:strVal val="visible"/>
                                      </p:to>
                                    </p:set>
                                    <p:anim calcmode="lin" valueType="num">
                                      <p:cBhvr>
                                        <p:cTn id="11" dur="500" fill="hold"/>
                                        <p:tgtEl>
                                          <p:spTgt spid="51235"/>
                                        </p:tgtEl>
                                        <p:attrNameLst>
                                          <p:attrName>ppt_x</p:attrName>
                                        </p:attrNameLst>
                                      </p:cBhvr>
                                      <p:tavLst>
                                        <p:tav tm="100000">
                                          <p:val>
                                            <p:strVal val="0-#ppt_w/2"/>
                                          </p:val>
                                        </p:tav>
                                        <p:tav>
                                          <p:val>
                                            <p:strVal val="#ppt_x"/>
                                          </p:val>
                                        </p:tav>
                                      </p:tavLst>
                                    </p:anim>
                                    <p:anim calcmode="lin" valueType="num">
                                      <p:cBhvr>
                                        <p:cTn id="12" dur="500" fill="hold"/>
                                        <p:tgtEl>
                                          <p:spTgt spid="51235"/>
                                        </p:tgtEl>
                                        <p:attrNameLst>
                                          <p:attrName>ppt_y</p:attrName>
                                        </p:attrNameLst>
                                      </p:cBhvr>
                                      <p:tavLst>
                                        <p:tav tm="100000">
                                          <p:val>
                                            <p:strVal val="#ppt_y"/>
                                          </p:val>
                                        </p:tav>
                                        <p:tav>
                                          <p:val>
                                            <p:strVal val="#ppt_y"/>
                                          </p:val>
                                        </p:tav>
                                      </p:tavLst>
                                    </p:anim>
                                  </p:childTnLst>
                                  <p:subTnLst>
                                    <p:set>
                                      <p:cBhvr override="childStyle">
                                        <p:cTn dur="1" fill="hold" display="0" masterRel="nextClick" afterEffect="1"/>
                                        <p:tgtEl>
                                          <p:spTgt spid="51235"/>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28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100000">
                                          <p:val>
                                            <p:strVal val="4/3*#ppt_w"/>
                                          </p:val>
                                        </p:tav>
                                        <p:tav>
                                          <p:val>
                                            <p:strVal val="#ppt_w"/>
                                          </p:val>
                                        </p:tav>
                                      </p:tavLst>
                                    </p:anim>
                                    <p:anim calcmode="lin" valueType="num">
                                      <p:cBhvr>
                                        <p:cTn id="18" dur="500" fill="hold"/>
                                        <p:tgtEl>
                                          <p:spTgt spid="9"/>
                                        </p:tgtEl>
                                        <p:attrNameLst>
                                          <p:attrName>ppt_h</p:attrName>
                                        </p:attrNameLst>
                                      </p:cBhvr>
                                      <p:tavLst>
                                        <p:tav tm="100000">
                                          <p:val>
                                            <p:strVal val="4/3*#ppt_h"/>
                                          </p:val>
                                        </p:tav>
                                        <p:tav>
                                          <p:val>
                                            <p:strVal val="#ppt_h"/>
                                          </p:val>
                                        </p:tav>
                                      </p:tavLst>
                                    </p:anim>
                                  </p:childTnLst>
                                </p:cTn>
                              </p:par>
                            </p:childTnLst>
                          </p:cTn>
                        </p:par>
                        <p:par>
                          <p:cTn id="19" fill="hold" nodeType="afterGroup">
                            <p:stCondLst>
                              <p:cond delay="0"/>
                            </p:stCondLst>
                            <p:childTnLst>
                              <p:par>
                                <p:cTn id="20" presetID="2" presetClass="entr" presetSubtype="8" fill="hold" grpId="0" nodeType="afterEffect">
                                  <p:stCondLst>
                                    <p:cond delay="0"/>
                                  </p:stCondLst>
                                  <p:childTnLst>
                                    <p:set>
                                      <p:cBhvr>
                                        <p:cTn id="21" dur="1" fill="hold">
                                          <p:stCondLst>
                                            <p:cond delay="0"/>
                                          </p:stCondLst>
                                        </p:cTn>
                                        <p:tgtEl>
                                          <p:spTgt spid="51233"/>
                                        </p:tgtEl>
                                        <p:attrNameLst>
                                          <p:attrName>style.visibility</p:attrName>
                                        </p:attrNameLst>
                                      </p:cBhvr>
                                      <p:to>
                                        <p:strVal val="visible"/>
                                      </p:to>
                                    </p:set>
                                    <p:anim calcmode="lin" valueType="num">
                                      <p:cBhvr>
                                        <p:cTn id="22" dur="500" fill="hold"/>
                                        <p:tgtEl>
                                          <p:spTgt spid="51233"/>
                                        </p:tgtEl>
                                        <p:attrNameLst>
                                          <p:attrName>ppt_x</p:attrName>
                                        </p:attrNameLst>
                                      </p:cBhvr>
                                      <p:tavLst>
                                        <p:tav tm="100000">
                                          <p:val>
                                            <p:strVal val="0-#ppt_w/2"/>
                                          </p:val>
                                        </p:tav>
                                        <p:tav>
                                          <p:val>
                                            <p:strVal val="#ppt_x"/>
                                          </p:val>
                                        </p:tav>
                                      </p:tavLst>
                                    </p:anim>
                                    <p:anim calcmode="lin" valueType="num">
                                      <p:cBhvr>
                                        <p:cTn id="23" dur="500" fill="hold"/>
                                        <p:tgtEl>
                                          <p:spTgt spid="51233"/>
                                        </p:tgtEl>
                                        <p:attrNameLst>
                                          <p:attrName>ppt_y</p:attrName>
                                        </p:attrNameLst>
                                      </p:cBhvr>
                                      <p:tavLst>
                                        <p:tav tm="100000">
                                          <p:val>
                                            <p:strVal val="#ppt_y"/>
                                          </p:val>
                                        </p:tav>
                                        <p:tav>
                                          <p:val>
                                            <p:strVal val="#ppt_y"/>
                                          </p:val>
                                        </p:tav>
                                      </p:tavLst>
                                    </p:anim>
                                  </p:childTnLst>
                                </p:cTn>
                              </p:par>
                            </p:childTnLst>
                          </p:cTn>
                        </p:par>
                        <p:par>
                          <p:cTn id="24" fill="hold" nodeType="afterGroup">
                            <p:stCondLst>
                              <p:cond delay="0"/>
                            </p:stCondLst>
                            <p:childTnLst>
                              <p:par>
                                <p:cTn id="25" presetID="2" presetClass="entr" presetSubtype="8" fill="hold" grpId="0" nodeType="afterEffect">
                                  <p:stCondLst>
                                    <p:cond delay="0"/>
                                  </p:stCondLst>
                                  <p:childTnLst>
                                    <p:set>
                                      <p:cBhvr>
                                        <p:cTn id="26" dur="1" fill="hold">
                                          <p:stCondLst>
                                            <p:cond delay="0"/>
                                          </p:stCondLst>
                                        </p:cTn>
                                        <p:tgtEl>
                                          <p:spTgt spid="51232"/>
                                        </p:tgtEl>
                                        <p:attrNameLst>
                                          <p:attrName>style.visibility</p:attrName>
                                        </p:attrNameLst>
                                      </p:cBhvr>
                                      <p:to>
                                        <p:strVal val="visible"/>
                                      </p:to>
                                    </p:set>
                                    <p:anim calcmode="lin" valueType="num">
                                      <p:cBhvr>
                                        <p:cTn id="27" dur="500" fill="hold"/>
                                        <p:tgtEl>
                                          <p:spTgt spid="51232"/>
                                        </p:tgtEl>
                                        <p:attrNameLst>
                                          <p:attrName>ppt_x</p:attrName>
                                        </p:attrNameLst>
                                      </p:cBhvr>
                                      <p:tavLst>
                                        <p:tav tm="100000">
                                          <p:val>
                                            <p:strVal val="0-#ppt_w/2"/>
                                          </p:val>
                                        </p:tav>
                                        <p:tav>
                                          <p:val>
                                            <p:strVal val="#ppt_x"/>
                                          </p:val>
                                        </p:tav>
                                      </p:tavLst>
                                    </p:anim>
                                    <p:anim calcmode="lin" valueType="num">
                                      <p:cBhvr>
                                        <p:cTn id="28" dur="500" fill="hold"/>
                                        <p:tgtEl>
                                          <p:spTgt spid="51232"/>
                                        </p:tgtEl>
                                        <p:attrNameLst>
                                          <p:attrName>ppt_y</p:attrName>
                                        </p:attrNameLst>
                                      </p:cBhvr>
                                      <p:tavLst>
                                        <p:tav tm="100000">
                                          <p:val>
                                            <p:strVal val="#ppt_y"/>
                                          </p:val>
                                        </p:tav>
                                        <p:tav>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100000">
                                          <p:val>
                                            <p:fltVal val="0"/>
                                          </p:val>
                                        </p:tav>
                                        <p:tav>
                                          <p:val>
                                            <p:strVal val="#ppt_w"/>
                                          </p:val>
                                        </p:tav>
                                      </p:tavLst>
                                    </p:anim>
                                    <p:anim calcmode="lin" valueType="num">
                                      <p:cBhvr>
                                        <p:cTn id="34" dur="500" fill="hold"/>
                                        <p:tgtEl>
                                          <p:spTgt spid="2"/>
                                        </p:tgtEl>
                                        <p:attrNameLst>
                                          <p:attrName>ppt_h</p:attrName>
                                        </p:attrNameLst>
                                      </p:cBhvr>
                                      <p:tavLst>
                                        <p:tav tm="100000">
                                          <p:val>
                                            <p:fltVal val="0"/>
                                          </p:val>
                                        </p:tav>
                                        <p:tav>
                                          <p:val>
                                            <p:strVal val="#ppt_h"/>
                                          </p:val>
                                        </p:tav>
                                      </p:tavLst>
                                    </p:anim>
                                    <p:anim calcmode="lin" valueType="num">
                                      <p:cBhvr>
                                        <p:cTn id="35" dur="500" fill="hold"/>
                                        <p:tgtEl>
                                          <p:spTgt spid="2"/>
                                        </p:tgtEl>
                                        <p:attrNameLst>
                                          <p:attrName>ppt_x</p:attrName>
                                        </p:attrNameLst>
                                      </p:cBhvr>
                                      <p:tavLst>
                                        <p:tav tm="100000">
                                          <p:val>
                                            <p:fltVal val="0.5"/>
                                          </p:val>
                                        </p:tav>
                                        <p:tav>
                                          <p:val>
                                            <p:strVal val="#ppt_x"/>
                                          </p:val>
                                        </p:tav>
                                      </p:tavLst>
                                    </p:anim>
                                    <p:anim calcmode="lin" valueType="num">
                                      <p:cBhvr>
                                        <p:cTn id="36" dur="500" fill="hold"/>
                                        <p:tgtEl>
                                          <p:spTgt spid="2"/>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2" grpId="0" animBg="1"/>
      <p:bldP spid="51233" grpId="0" animBg="1"/>
      <p:bldP spid="512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6519" y="175092"/>
            <a:ext cx="7979989" cy="6542834"/>
          </a:xfrm>
          <a:prstGeom prst="rect">
            <a:avLst/>
          </a:prstGeom>
          <a:noFill/>
          <a:ln w="76320">
            <a:solidFill>
              <a:srgbClr val="0066FF"/>
            </a:solidFill>
            <a:miter lim="800000"/>
            <a:headEnd/>
            <a:tailEnd/>
          </a:ln>
          <a:extLst>
            <a:ext uri="{909E8E84-426E-40dd-AFC4-6F175D3DCCD1}">
              <a14:hiddenFill xmlns:a14="http://schemas.microsoft.com/office/drawing/2010/main" xmlns="">
                <a:solidFill>
                  <a:srgbClr val="FFFFFF"/>
                </a:solidFill>
              </a14:hiddenFill>
            </a:ext>
          </a:extLst>
        </p:spPr>
      </p:pic>
      <p:sp>
        <p:nvSpPr>
          <p:cNvPr id="105474" name="Text Box 4"/>
          <p:cNvSpPr txBox="1">
            <a:spLocks noChangeArrowheads="1"/>
          </p:cNvSpPr>
          <p:nvPr/>
        </p:nvSpPr>
        <p:spPr bwMode="auto">
          <a:xfrm>
            <a:off x="898550" y="6554981"/>
            <a:ext cx="812469" cy="2054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49" tIns="41205" rIns="79249" bIns="41205"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497"/>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pPr>
            <a:r>
              <a:rPr lang="en-GB" sz="794" b="1">
                <a:solidFill>
                  <a:srgbClr val="FFFFFF"/>
                </a:solidFill>
                <a:latin typeface="Arial" panose="020B0604020202020204" pitchFamily="34" charset="0"/>
                <a:cs typeface="Arial" panose="020B0604020202020204" pitchFamily="34" charset="0"/>
              </a:rPr>
              <a:t>©2006 TBBMI</a:t>
            </a:r>
          </a:p>
        </p:txBody>
      </p:sp>
      <p:sp>
        <p:nvSpPr>
          <p:cNvPr id="105475" name="Rectangle 5"/>
          <p:cNvSpPr>
            <a:spLocks noChangeArrowheads="1"/>
          </p:cNvSpPr>
          <p:nvPr/>
        </p:nvSpPr>
        <p:spPr bwMode="auto">
          <a:xfrm>
            <a:off x="7865072" y="6537010"/>
            <a:ext cx="568812" cy="218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49" tIns="41205" rIns="79249" bIns="41205" anchor="ctr">
            <a:spAutoFit/>
          </a:bodyPr>
          <a:lstStyle/>
          <a:p>
            <a:pPr algn="ctr" defTabSz="397830">
              <a:buClr>
                <a:srgbClr val="FFFFFF"/>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en-GB" sz="882" b="1">
                <a:solidFill>
                  <a:srgbClr val="FFFFFF"/>
                </a:solidFill>
                <a:latin typeface="Arial" panose="020B0604020202020204" pitchFamily="34" charset="0"/>
                <a:cs typeface="Arial" panose="020B0604020202020204" pitchFamily="34" charset="0"/>
              </a:rPr>
              <a:t>9.65.08.</a:t>
            </a:r>
          </a:p>
        </p:txBody>
      </p:sp>
      <p:sp>
        <p:nvSpPr>
          <p:cNvPr id="105476" name="Text Box 6"/>
          <p:cNvSpPr txBox="1">
            <a:spLocks noChangeArrowheads="1"/>
          </p:cNvSpPr>
          <p:nvPr/>
        </p:nvSpPr>
        <p:spPr bwMode="auto">
          <a:xfrm>
            <a:off x="8250666" y="6538411"/>
            <a:ext cx="285080" cy="218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49" tIns="41205" rIns="79249" bIns="41205"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552"/>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pPr>
            <a:r>
              <a:rPr lang="en-GB" sz="882" b="1">
                <a:solidFill>
                  <a:srgbClr val="FFFFFF"/>
                </a:solidFill>
                <a:latin typeface="Arial" panose="020B0604020202020204" pitchFamily="34" charset="0"/>
                <a:cs typeface="Arial" panose="020B0604020202020204" pitchFamily="34" charset="0"/>
              </a:rPr>
              <a:t>49</a:t>
            </a:r>
          </a:p>
        </p:txBody>
      </p:sp>
      <p:sp>
        <p:nvSpPr>
          <p:cNvPr id="52231" name="Oval 7"/>
          <p:cNvSpPr>
            <a:spLocks noChangeArrowheads="1"/>
          </p:cNvSpPr>
          <p:nvPr/>
        </p:nvSpPr>
        <p:spPr bwMode="auto">
          <a:xfrm>
            <a:off x="1346108" y="388005"/>
            <a:ext cx="226919" cy="232522"/>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52232" name="Oval 8"/>
          <p:cNvSpPr>
            <a:spLocks noChangeArrowheads="1"/>
          </p:cNvSpPr>
          <p:nvPr/>
        </p:nvSpPr>
        <p:spPr bwMode="auto">
          <a:xfrm>
            <a:off x="1777534" y="728383"/>
            <a:ext cx="226919" cy="232522"/>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52233" name="Oval 9"/>
          <p:cNvSpPr>
            <a:spLocks noChangeArrowheads="1"/>
          </p:cNvSpPr>
          <p:nvPr/>
        </p:nvSpPr>
        <p:spPr bwMode="auto">
          <a:xfrm>
            <a:off x="3787589" y="1732710"/>
            <a:ext cx="226919" cy="232522"/>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52234" name="Oval 10"/>
          <p:cNvSpPr>
            <a:spLocks noChangeArrowheads="1"/>
          </p:cNvSpPr>
          <p:nvPr/>
        </p:nvSpPr>
        <p:spPr bwMode="auto">
          <a:xfrm>
            <a:off x="3693740" y="791416"/>
            <a:ext cx="226919" cy="232522"/>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52235" name="Oval 11"/>
          <p:cNvSpPr>
            <a:spLocks noChangeArrowheads="1"/>
          </p:cNvSpPr>
          <p:nvPr/>
        </p:nvSpPr>
        <p:spPr bwMode="auto">
          <a:xfrm>
            <a:off x="4055130" y="812427"/>
            <a:ext cx="226919" cy="232522"/>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52236" name="Oval 12"/>
          <p:cNvSpPr>
            <a:spLocks noChangeArrowheads="1"/>
          </p:cNvSpPr>
          <p:nvPr/>
        </p:nvSpPr>
        <p:spPr bwMode="auto">
          <a:xfrm>
            <a:off x="5037045" y="1037946"/>
            <a:ext cx="226919" cy="232522"/>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52237" name="Oval 13"/>
          <p:cNvSpPr>
            <a:spLocks noChangeArrowheads="1"/>
          </p:cNvSpPr>
          <p:nvPr/>
        </p:nvSpPr>
        <p:spPr bwMode="auto">
          <a:xfrm>
            <a:off x="5284975" y="1379725"/>
            <a:ext cx="226919" cy="232522"/>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52238" name="Oval 14"/>
          <p:cNvSpPr>
            <a:spLocks noChangeArrowheads="1"/>
          </p:cNvSpPr>
          <p:nvPr/>
        </p:nvSpPr>
        <p:spPr bwMode="auto">
          <a:xfrm>
            <a:off x="5693990" y="1466571"/>
            <a:ext cx="226919" cy="232522"/>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52239" name="Oval 15"/>
          <p:cNvSpPr>
            <a:spLocks noChangeArrowheads="1"/>
          </p:cNvSpPr>
          <p:nvPr/>
        </p:nvSpPr>
        <p:spPr bwMode="auto">
          <a:xfrm>
            <a:off x="5485280" y="1738313"/>
            <a:ext cx="226919" cy="232522"/>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52240" name="Oval 16"/>
          <p:cNvSpPr>
            <a:spLocks noChangeArrowheads="1"/>
          </p:cNvSpPr>
          <p:nvPr/>
        </p:nvSpPr>
        <p:spPr bwMode="auto">
          <a:xfrm>
            <a:off x="5185523" y="1872784"/>
            <a:ext cx="226919" cy="232522"/>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52241" name="Oval 17"/>
          <p:cNvSpPr>
            <a:spLocks noChangeArrowheads="1"/>
          </p:cNvSpPr>
          <p:nvPr/>
        </p:nvSpPr>
        <p:spPr bwMode="auto">
          <a:xfrm>
            <a:off x="5457265" y="2077291"/>
            <a:ext cx="226919" cy="232522"/>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52242" name="Oval 18"/>
          <p:cNvSpPr>
            <a:spLocks noChangeArrowheads="1"/>
          </p:cNvSpPr>
          <p:nvPr/>
        </p:nvSpPr>
        <p:spPr bwMode="auto">
          <a:xfrm>
            <a:off x="5797644" y="2050677"/>
            <a:ext cx="226919" cy="232522"/>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52243" name="Oval 19"/>
          <p:cNvSpPr>
            <a:spLocks noChangeArrowheads="1"/>
          </p:cNvSpPr>
          <p:nvPr/>
        </p:nvSpPr>
        <p:spPr bwMode="auto">
          <a:xfrm>
            <a:off x="5771030" y="1704696"/>
            <a:ext cx="226919" cy="232522"/>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52244" name="Oval 20"/>
          <p:cNvSpPr>
            <a:spLocks noChangeArrowheads="1"/>
          </p:cNvSpPr>
          <p:nvPr/>
        </p:nvSpPr>
        <p:spPr bwMode="auto">
          <a:xfrm>
            <a:off x="6020361" y="1840567"/>
            <a:ext cx="226919" cy="232522"/>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52245" name="Oval 21"/>
          <p:cNvSpPr>
            <a:spLocks noChangeArrowheads="1"/>
          </p:cNvSpPr>
          <p:nvPr/>
        </p:nvSpPr>
        <p:spPr bwMode="auto">
          <a:xfrm>
            <a:off x="6315916" y="1928813"/>
            <a:ext cx="226919" cy="232522"/>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52246" name="Oval 22"/>
          <p:cNvSpPr>
            <a:spLocks noChangeArrowheads="1"/>
          </p:cNvSpPr>
          <p:nvPr/>
        </p:nvSpPr>
        <p:spPr bwMode="auto">
          <a:xfrm>
            <a:off x="6381751" y="2200556"/>
            <a:ext cx="226919" cy="232522"/>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52247" name="Oval 23"/>
          <p:cNvSpPr>
            <a:spLocks noChangeArrowheads="1"/>
          </p:cNvSpPr>
          <p:nvPr/>
        </p:nvSpPr>
        <p:spPr bwMode="auto">
          <a:xfrm>
            <a:off x="6584858" y="2357438"/>
            <a:ext cx="226919" cy="232522"/>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52248" name="Oval 24"/>
          <p:cNvSpPr>
            <a:spLocks noChangeArrowheads="1"/>
          </p:cNvSpPr>
          <p:nvPr/>
        </p:nvSpPr>
        <p:spPr bwMode="auto">
          <a:xfrm>
            <a:off x="4504765" y="2958353"/>
            <a:ext cx="226919" cy="232522"/>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52249" name="Oval 25"/>
          <p:cNvSpPr>
            <a:spLocks noChangeArrowheads="1"/>
          </p:cNvSpPr>
          <p:nvPr/>
        </p:nvSpPr>
        <p:spPr bwMode="auto">
          <a:xfrm>
            <a:off x="6780961" y="3263714"/>
            <a:ext cx="226919" cy="232522"/>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52250" name="Oval 26"/>
          <p:cNvSpPr>
            <a:spLocks noChangeArrowheads="1"/>
          </p:cNvSpPr>
          <p:nvPr/>
        </p:nvSpPr>
        <p:spPr bwMode="auto">
          <a:xfrm>
            <a:off x="7054103" y="3077416"/>
            <a:ext cx="226919" cy="232522"/>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52251" name="Oval 27"/>
          <p:cNvSpPr>
            <a:spLocks noChangeArrowheads="1"/>
          </p:cNvSpPr>
          <p:nvPr/>
        </p:nvSpPr>
        <p:spPr bwMode="auto">
          <a:xfrm>
            <a:off x="8195703" y="2092699"/>
            <a:ext cx="226919" cy="232522"/>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52252" name="Oval 28"/>
          <p:cNvSpPr>
            <a:spLocks noChangeArrowheads="1"/>
          </p:cNvSpPr>
          <p:nvPr/>
        </p:nvSpPr>
        <p:spPr bwMode="auto">
          <a:xfrm>
            <a:off x="7688637" y="2798670"/>
            <a:ext cx="226919" cy="232522"/>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52253" name="Oval 29"/>
          <p:cNvSpPr>
            <a:spLocks noChangeArrowheads="1"/>
          </p:cNvSpPr>
          <p:nvPr/>
        </p:nvSpPr>
        <p:spPr bwMode="auto">
          <a:xfrm>
            <a:off x="7572376" y="2339228"/>
            <a:ext cx="226919" cy="232522"/>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52254" name="Oval 30"/>
          <p:cNvSpPr>
            <a:spLocks noChangeArrowheads="1"/>
          </p:cNvSpPr>
          <p:nvPr/>
        </p:nvSpPr>
        <p:spPr bwMode="auto">
          <a:xfrm>
            <a:off x="7432302" y="1947023"/>
            <a:ext cx="226919" cy="232522"/>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52255" name="Oval 31"/>
          <p:cNvSpPr>
            <a:spLocks noChangeArrowheads="1"/>
          </p:cNvSpPr>
          <p:nvPr/>
        </p:nvSpPr>
        <p:spPr bwMode="auto">
          <a:xfrm>
            <a:off x="6834188" y="2012858"/>
            <a:ext cx="226919" cy="232522"/>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52256" name="Oval 32"/>
          <p:cNvSpPr>
            <a:spLocks noChangeArrowheads="1"/>
          </p:cNvSpPr>
          <p:nvPr/>
        </p:nvSpPr>
        <p:spPr bwMode="auto">
          <a:xfrm>
            <a:off x="6991071" y="1826559"/>
            <a:ext cx="226919" cy="232522"/>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52257" name="Oval 33"/>
          <p:cNvSpPr>
            <a:spLocks noChangeArrowheads="1"/>
          </p:cNvSpPr>
          <p:nvPr/>
        </p:nvSpPr>
        <p:spPr bwMode="auto">
          <a:xfrm>
            <a:off x="6691313" y="1435755"/>
            <a:ext cx="226919" cy="232522"/>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52258" name="Oval 34"/>
          <p:cNvSpPr>
            <a:spLocks noChangeArrowheads="1"/>
          </p:cNvSpPr>
          <p:nvPr/>
        </p:nvSpPr>
        <p:spPr bwMode="auto">
          <a:xfrm>
            <a:off x="7463118" y="4630831"/>
            <a:ext cx="226919" cy="232522"/>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52259" name="Oval 35"/>
          <p:cNvSpPr>
            <a:spLocks noChangeArrowheads="1"/>
          </p:cNvSpPr>
          <p:nvPr/>
        </p:nvSpPr>
        <p:spPr bwMode="auto">
          <a:xfrm>
            <a:off x="7414093" y="4169990"/>
            <a:ext cx="226919" cy="232522"/>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52260" name="Oval 36"/>
          <p:cNvSpPr>
            <a:spLocks noChangeArrowheads="1"/>
          </p:cNvSpPr>
          <p:nvPr/>
        </p:nvSpPr>
        <p:spPr bwMode="auto">
          <a:xfrm>
            <a:off x="7823108" y="3825409"/>
            <a:ext cx="226919" cy="232522"/>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52261" name="Oval 37"/>
          <p:cNvSpPr>
            <a:spLocks noChangeArrowheads="1"/>
          </p:cNvSpPr>
          <p:nvPr/>
        </p:nvSpPr>
        <p:spPr bwMode="auto">
          <a:xfrm>
            <a:off x="7545762" y="3776383"/>
            <a:ext cx="226919" cy="232522"/>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grpSp>
        <p:nvGrpSpPr>
          <p:cNvPr id="3" name="Group 38"/>
          <p:cNvGrpSpPr>
            <a:grpSpLocks/>
          </p:cNvGrpSpPr>
          <p:nvPr/>
        </p:nvGrpSpPr>
        <p:grpSpPr bwMode="auto">
          <a:xfrm>
            <a:off x="673754" y="4948800"/>
            <a:ext cx="7779684" cy="1790140"/>
            <a:chOff x="385" y="3533"/>
            <a:chExt cx="5554" cy="1278"/>
          </a:xfrm>
        </p:grpSpPr>
        <p:sp>
          <p:nvSpPr>
            <p:cNvPr id="112678" name="Text Box 39"/>
            <p:cNvSpPr txBox="1">
              <a:spLocks noChangeArrowheads="1"/>
            </p:cNvSpPr>
            <p:nvPr/>
          </p:nvSpPr>
          <p:spPr bwMode="auto">
            <a:xfrm>
              <a:off x="385" y="3533"/>
              <a:ext cx="5012" cy="1113"/>
            </a:xfrm>
            <a:prstGeom prst="rect">
              <a:avLst/>
            </a:prstGeom>
            <a:noFill/>
            <a:ln w="9525">
              <a:noFill/>
              <a:round/>
              <a:headEnd/>
              <a:tailEnd/>
            </a:ln>
          </p:spPr>
          <p:txBody>
            <a:bodyPr lIns="79412" tIns="41294" rIns="79412" bIns="41294">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9880">
                <a:spcBef>
                  <a:spcPts val="2427"/>
                </a:spcBef>
                <a:buClr>
                  <a:srgbClr val="FFEA18"/>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3794" b="1" dirty="0">
                  <a:solidFill>
                    <a:srgbClr val="FFEA18"/>
                  </a:solidFill>
                  <a:effectLst>
                    <a:outerShdw blurRad="50800" dist="88900" dir="2700000" algn="tl" rotWithShape="0">
                      <a:srgbClr val="000000"/>
                    </a:outerShdw>
                  </a:effectLst>
                  <a:latin typeface="Arial" panose="020B0604020202020204" pitchFamily="34" charset="0"/>
                  <a:cs typeface="Arial" panose="020B0604020202020204" pitchFamily="34" charset="0"/>
                </a:rPr>
                <a:t>انتشار الكنيسة</a:t>
              </a:r>
            </a:p>
            <a:p>
              <a:pPr algn="ctr" defTabSz="399880">
                <a:spcBef>
                  <a:spcPts val="2427"/>
                </a:spcBef>
                <a:buClr>
                  <a:srgbClr val="FFEA18"/>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3794" b="1" dirty="0">
                  <a:solidFill>
                    <a:srgbClr val="FFEA18"/>
                  </a:solidFill>
                  <a:effectLst>
                    <a:outerShdw blurRad="50800" dist="88900" dir="2700000" algn="tl" rotWithShape="0">
                      <a:srgbClr val="000000"/>
                    </a:outerShdw>
                  </a:effectLst>
                  <a:latin typeface="Arial" panose="020B0604020202020204" pitchFamily="34" charset="0"/>
                  <a:cs typeface="Arial" panose="020B0604020202020204" pitchFamily="34" charset="0"/>
                </a:rPr>
                <a:t>الأولى</a:t>
              </a:r>
              <a:endParaRPr lang="en-GB" sz="3794" b="1" dirty="0">
                <a:solidFill>
                  <a:srgbClr val="FFEA18"/>
                </a:solidFill>
                <a:effectLst>
                  <a:outerShdw blurRad="50800" dist="88900" dir="2700000" algn="tl" rotWithShape="0">
                    <a:srgbClr val="000000"/>
                  </a:outerShdw>
                </a:effectLst>
                <a:latin typeface="Arial" panose="020B0604020202020204" pitchFamily="34" charset="0"/>
                <a:cs typeface="Arial" panose="020B0604020202020204" pitchFamily="34" charset="0"/>
              </a:endParaRPr>
            </a:p>
          </p:txBody>
        </p:sp>
        <p:sp>
          <p:nvSpPr>
            <p:cNvPr id="105510" name="Text Box 40"/>
            <p:cNvSpPr txBox="1">
              <a:spLocks noChangeArrowheads="1"/>
            </p:cNvSpPr>
            <p:nvPr/>
          </p:nvSpPr>
          <p:spPr bwMode="auto">
            <a:xfrm>
              <a:off x="2618" y="4616"/>
              <a:ext cx="3321" cy="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412" tIns="41294" rIns="79412" bIns="41294">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772"/>
                </a:spcBef>
                <a:buClr>
                  <a:srgbClr val="FFEA18"/>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pPr>
              <a:r>
                <a:rPr lang="ar-JO" sz="1235" b="1" dirty="0">
                  <a:solidFill>
                    <a:srgbClr val="FFEA18"/>
                  </a:solidFill>
                  <a:latin typeface="Arial" panose="020B0604020202020204" pitchFamily="34" charset="0"/>
                  <a:cs typeface="Arial" panose="020B0604020202020204" pitchFamily="34" charset="0"/>
                </a:rPr>
                <a:t>مواقع تمثيلية فقط</a:t>
              </a:r>
              <a:endParaRPr lang="en-GB" sz="1235" b="1" dirty="0">
                <a:solidFill>
                  <a:srgbClr val="FFEA18"/>
                </a:solidFill>
                <a:latin typeface="Arial" panose="020B0604020202020204" pitchFamily="34" charset="0"/>
                <a:cs typeface="Arial" panose="020B0604020202020204" pitchFamily="34" charset="0"/>
              </a:endParaRPr>
            </a:p>
          </p:txBody>
        </p:sp>
      </p:grpSp>
      <p:sp>
        <p:nvSpPr>
          <p:cNvPr id="40" name="Rectangle 3"/>
          <p:cNvSpPr>
            <a:spLocks noChangeArrowheads="1"/>
          </p:cNvSpPr>
          <p:nvPr/>
        </p:nvSpPr>
        <p:spPr bwMode="auto">
          <a:xfrm>
            <a:off x="1041819" y="2877111"/>
            <a:ext cx="416894" cy="352985"/>
          </a:xfrm>
          <a:prstGeom prst="rect">
            <a:avLst/>
          </a:prstGeom>
          <a:solidFill>
            <a:srgbClr val="386FD0"/>
          </a:solidFill>
          <a:ln>
            <a:noFill/>
          </a:ln>
        </p:spPr>
        <p:txBody>
          <a:bodyPr wrap="none" anchor="ctr"/>
          <a:lstStyle/>
          <a:p>
            <a:pPr defTabSz="397830">
              <a:lnSpc>
                <a:spcPct val="93000"/>
              </a:lnSpc>
              <a:buClr>
                <a:srgbClr val="000000"/>
              </a:buClr>
              <a:buSzPct val="100000"/>
            </a:pPr>
            <a:endParaRPr lang="en-US" sz="2206">
              <a:solidFill>
                <a:srgbClr val="FFFFFF"/>
              </a:solidFill>
              <a:latin typeface="Arial" panose="020B0604020202020204" pitchFamily="34" charset="0"/>
              <a:ea typeface="Arial Unicode MS" panose="020B0604020202020204" pitchFamily="34" charset="-128"/>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258"/>
                                        </p:tgtEl>
                                        <p:attrNameLst>
                                          <p:attrName>style.visibility</p:attrName>
                                        </p:attrNameLst>
                                      </p:cBhvr>
                                      <p:to>
                                        <p:strVal val="visible"/>
                                      </p:to>
                                    </p:set>
                                    <p:anim calcmode="lin" valueType="num">
                                      <p:cBhvr>
                                        <p:cTn id="11" dur="500" fill="hold"/>
                                        <p:tgtEl>
                                          <p:spTgt spid="52258"/>
                                        </p:tgtEl>
                                        <p:attrNameLst>
                                          <p:attrName>ppt_w</p:attrName>
                                        </p:attrNameLst>
                                      </p:cBhvr>
                                      <p:tavLst>
                                        <p:tav tm="100000">
                                          <p:val>
                                            <p:strVal val="(6*min(ma#ppt_x(#ppt_w*#ppt_h,.3),1)-7.4)/-.7*#ppt_w"/>
                                          </p:val>
                                        </p:tav>
                                        <p:tav>
                                          <p:val>
                                            <p:strVal val="#ppt_w"/>
                                          </p:val>
                                        </p:tav>
                                      </p:tavLst>
                                    </p:anim>
                                    <p:anim calcmode="lin" valueType="num">
                                      <p:cBhvr>
                                        <p:cTn id="12" dur="500" fill="hold"/>
                                        <p:tgtEl>
                                          <p:spTgt spid="52258"/>
                                        </p:tgtEl>
                                        <p:attrNameLst>
                                          <p:attrName>ppt_h</p:attrName>
                                        </p:attrNameLst>
                                      </p:cBhvr>
                                      <p:tavLst>
                                        <p:tav tm="100000">
                                          <p:val>
                                            <p:strVal val="(6*min(ma#ppt_x(#ppt_w*#ppt_h,.3),1)-7.4)/-.7*#ppt_h"/>
                                          </p:val>
                                        </p:tav>
                                        <p:tav>
                                          <p:val>
                                            <p:strVal val="#ppt_h"/>
                                          </p:val>
                                        </p:tav>
                                      </p:tavLst>
                                    </p:anim>
                                    <p:anim calcmode="lin" valueType="num">
                                      <p:cBhvr>
                                        <p:cTn id="13" dur="500" fill="hold"/>
                                        <p:tgtEl>
                                          <p:spTgt spid="52258"/>
                                        </p:tgtEl>
                                        <p:attrNameLst>
                                          <p:attrName>ppt_x</p:attrName>
                                        </p:attrNameLst>
                                      </p:cBhvr>
                                      <p:tavLst>
                                        <p:tav tm="100000">
                                          <p:val>
                                            <p:fltVal val="0.5"/>
                                          </p:val>
                                        </p:tav>
                                        <p:tav>
                                          <p:val>
                                            <p:strVal val="#ppt_x"/>
                                          </p:val>
                                        </p:tav>
                                      </p:tavLst>
                                    </p:anim>
                                    <p:anim calcmode="lin" valueType="num">
                                      <p:cBhvr>
                                        <p:cTn id="14" dur="500" fill="hold"/>
                                        <p:tgtEl>
                                          <p:spTgt spid="52258"/>
                                        </p:tgtEl>
                                        <p:attrNameLst>
                                          <p:attrName>ppt_y</p:attrName>
                                        </p:attrNameLst>
                                      </p:cBhvr>
                                      <p:tavLst>
                                        <p:tav tm="100000">
                                          <p:val>
                                            <p:strVal val="1+(6*min(ma#ppt_x(#ppt_w*#ppt_h,.3),1)-7.4)/-.7*#ppt_h/2"/>
                                          </p:val>
                                        </p:tav>
                                        <p:tav>
                                          <p:val>
                                            <p:strVal val="#ppt_y"/>
                                          </p:val>
                                        </p:tav>
                                      </p:tavLst>
                                    </p:anim>
                                  </p:childTnLst>
                                </p:cTn>
                              </p:par>
                            </p:childTnLst>
                          </p:cTn>
                        </p:par>
                        <p:par>
                          <p:cTn id="15" fill="hold" nodeType="afterGroup">
                            <p:stCondLst>
                              <p:cond delay="1000"/>
                            </p:stCondLst>
                            <p:childTnLst>
                              <p:par>
                                <p:cTn id="16" presetID="23" presetClass="entr" presetSubtype="36" fill="hold" grpId="0" nodeType="afterEffect">
                                  <p:stCondLst>
                                    <p:cond delay="0"/>
                                  </p:stCondLst>
                                  <p:childTnLst>
                                    <p:set>
                                      <p:cBhvr>
                                        <p:cTn id="17" dur="1" fill="hold">
                                          <p:stCondLst>
                                            <p:cond delay="0"/>
                                          </p:stCondLst>
                                        </p:cTn>
                                        <p:tgtEl>
                                          <p:spTgt spid="52259"/>
                                        </p:tgtEl>
                                        <p:attrNameLst>
                                          <p:attrName>style.visibility</p:attrName>
                                        </p:attrNameLst>
                                      </p:cBhvr>
                                      <p:to>
                                        <p:strVal val="visible"/>
                                      </p:to>
                                    </p:set>
                                    <p:anim calcmode="lin" valueType="num">
                                      <p:cBhvr>
                                        <p:cTn id="18" dur="500" fill="hold"/>
                                        <p:tgtEl>
                                          <p:spTgt spid="52259"/>
                                        </p:tgtEl>
                                        <p:attrNameLst>
                                          <p:attrName>ppt_w</p:attrName>
                                        </p:attrNameLst>
                                      </p:cBhvr>
                                      <p:tavLst>
                                        <p:tav tm="100000">
                                          <p:val>
                                            <p:strVal val="(6*min(ma#ppt_x(#ppt_w*#ppt_h,.3),1)-7.4)/-.7*#ppt_w"/>
                                          </p:val>
                                        </p:tav>
                                        <p:tav>
                                          <p:val>
                                            <p:strVal val="#ppt_w"/>
                                          </p:val>
                                        </p:tav>
                                      </p:tavLst>
                                    </p:anim>
                                    <p:anim calcmode="lin" valueType="num">
                                      <p:cBhvr>
                                        <p:cTn id="19" dur="500" fill="hold"/>
                                        <p:tgtEl>
                                          <p:spTgt spid="52259"/>
                                        </p:tgtEl>
                                        <p:attrNameLst>
                                          <p:attrName>ppt_h</p:attrName>
                                        </p:attrNameLst>
                                      </p:cBhvr>
                                      <p:tavLst>
                                        <p:tav tm="100000">
                                          <p:val>
                                            <p:strVal val="(6*min(ma#ppt_x(#ppt_w*#ppt_h,.3),1)-7.4)/-.7*#ppt_h"/>
                                          </p:val>
                                        </p:tav>
                                        <p:tav>
                                          <p:val>
                                            <p:strVal val="#ppt_h"/>
                                          </p:val>
                                        </p:tav>
                                      </p:tavLst>
                                    </p:anim>
                                    <p:anim calcmode="lin" valueType="num">
                                      <p:cBhvr>
                                        <p:cTn id="20" dur="500" fill="hold"/>
                                        <p:tgtEl>
                                          <p:spTgt spid="52259"/>
                                        </p:tgtEl>
                                        <p:attrNameLst>
                                          <p:attrName>ppt_x</p:attrName>
                                        </p:attrNameLst>
                                      </p:cBhvr>
                                      <p:tavLst>
                                        <p:tav tm="100000">
                                          <p:val>
                                            <p:fltVal val="0.5"/>
                                          </p:val>
                                        </p:tav>
                                        <p:tav>
                                          <p:val>
                                            <p:strVal val="#ppt_x"/>
                                          </p:val>
                                        </p:tav>
                                      </p:tavLst>
                                    </p:anim>
                                    <p:anim calcmode="lin" valueType="num">
                                      <p:cBhvr>
                                        <p:cTn id="21" dur="500" fill="hold"/>
                                        <p:tgtEl>
                                          <p:spTgt spid="52259"/>
                                        </p:tgtEl>
                                        <p:attrNameLst>
                                          <p:attrName>ppt_y</p:attrName>
                                        </p:attrNameLst>
                                      </p:cBhvr>
                                      <p:tavLst>
                                        <p:tav tm="100000">
                                          <p:val>
                                            <p:strVal val="1+(6*min(ma#ppt_x(#ppt_w*#ppt_h,.3),1)-7.4)/-.7*#ppt_h/2"/>
                                          </p:val>
                                        </p:tav>
                                        <p:tav>
                                          <p:val>
                                            <p:strVal val="#ppt_y"/>
                                          </p:val>
                                        </p:tav>
                                      </p:tavLst>
                                    </p:anim>
                                  </p:childTnLst>
                                </p:cTn>
                              </p:par>
                            </p:childTnLst>
                          </p:cTn>
                        </p:par>
                        <p:par>
                          <p:cTn id="22" fill="hold" nodeType="afterGroup">
                            <p:stCondLst>
                              <p:cond delay="1500"/>
                            </p:stCondLst>
                            <p:childTnLst>
                              <p:par>
                                <p:cTn id="23" presetID="23" presetClass="entr" presetSubtype="36" fill="hold" grpId="0" nodeType="afterEffect">
                                  <p:stCondLst>
                                    <p:cond delay="0"/>
                                  </p:stCondLst>
                                  <p:childTnLst>
                                    <p:set>
                                      <p:cBhvr>
                                        <p:cTn id="24" dur="1" fill="hold">
                                          <p:stCondLst>
                                            <p:cond delay="0"/>
                                          </p:stCondLst>
                                        </p:cTn>
                                        <p:tgtEl>
                                          <p:spTgt spid="52260"/>
                                        </p:tgtEl>
                                        <p:attrNameLst>
                                          <p:attrName>style.visibility</p:attrName>
                                        </p:attrNameLst>
                                      </p:cBhvr>
                                      <p:to>
                                        <p:strVal val="visible"/>
                                      </p:to>
                                    </p:set>
                                    <p:anim calcmode="lin" valueType="num">
                                      <p:cBhvr>
                                        <p:cTn id="25" dur="500" fill="hold"/>
                                        <p:tgtEl>
                                          <p:spTgt spid="52260"/>
                                        </p:tgtEl>
                                        <p:attrNameLst>
                                          <p:attrName>ppt_w</p:attrName>
                                        </p:attrNameLst>
                                      </p:cBhvr>
                                      <p:tavLst>
                                        <p:tav tm="100000">
                                          <p:val>
                                            <p:strVal val="(6*min(ma#ppt_x(#ppt_w*#ppt_h,.3),1)-7.4)/-.7*#ppt_w"/>
                                          </p:val>
                                        </p:tav>
                                        <p:tav>
                                          <p:val>
                                            <p:strVal val="#ppt_w"/>
                                          </p:val>
                                        </p:tav>
                                      </p:tavLst>
                                    </p:anim>
                                    <p:anim calcmode="lin" valueType="num">
                                      <p:cBhvr>
                                        <p:cTn id="26" dur="500" fill="hold"/>
                                        <p:tgtEl>
                                          <p:spTgt spid="52260"/>
                                        </p:tgtEl>
                                        <p:attrNameLst>
                                          <p:attrName>ppt_h</p:attrName>
                                        </p:attrNameLst>
                                      </p:cBhvr>
                                      <p:tavLst>
                                        <p:tav tm="100000">
                                          <p:val>
                                            <p:strVal val="(6*min(ma#ppt_x(#ppt_w*#ppt_h,.3),1)-7.4)/-.7*#ppt_h"/>
                                          </p:val>
                                        </p:tav>
                                        <p:tav>
                                          <p:val>
                                            <p:strVal val="#ppt_h"/>
                                          </p:val>
                                        </p:tav>
                                      </p:tavLst>
                                    </p:anim>
                                    <p:anim calcmode="lin" valueType="num">
                                      <p:cBhvr>
                                        <p:cTn id="27" dur="500" fill="hold"/>
                                        <p:tgtEl>
                                          <p:spTgt spid="52260"/>
                                        </p:tgtEl>
                                        <p:attrNameLst>
                                          <p:attrName>ppt_x</p:attrName>
                                        </p:attrNameLst>
                                      </p:cBhvr>
                                      <p:tavLst>
                                        <p:tav tm="100000">
                                          <p:val>
                                            <p:fltVal val="0.5"/>
                                          </p:val>
                                        </p:tav>
                                        <p:tav>
                                          <p:val>
                                            <p:strVal val="#ppt_x"/>
                                          </p:val>
                                        </p:tav>
                                      </p:tavLst>
                                    </p:anim>
                                    <p:anim calcmode="lin" valueType="num">
                                      <p:cBhvr>
                                        <p:cTn id="28" dur="500" fill="hold"/>
                                        <p:tgtEl>
                                          <p:spTgt spid="52260"/>
                                        </p:tgtEl>
                                        <p:attrNameLst>
                                          <p:attrName>ppt_y</p:attrName>
                                        </p:attrNameLst>
                                      </p:cBhvr>
                                      <p:tavLst>
                                        <p:tav tm="100000">
                                          <p:val>
                                            <p:strVal val="1+(6*min(ma#ppt_x(#ppt_w*#ppt_h,.3),1)-7.4)/-.7*#ppt_h/2"/>
                                          </p:val>
                                        </p:tav>
                                        <p:tav>
                                          <p:val>
                                            <p:strVal val="#ppt_y"/>
                                          </p:val>
                                        </p:tav>
                                      </p:tavLst>
                                    </p:anim>
                                  </p:childTnLst>
                                </p:cTn>
                              </p:par>
                            </p:childTnLst>
                          </p:cTn>
                        </p:par>
                        <p:par>
                          <p:cTn id="29" fill="hold" nodeType="afterGroup">
                            <p:stCondLst>
                              <p:cond delay="2000"/>
                            </p:stCondLst>
                            <p:childTnLst>
                              <p:par>
                                <p:cTn id="30" presetID="23" presetClass="entr" presetSubtype="36" fill="hold" grpId="0" nodeType="afterEffect">
                                  <p:stCondLst>
                                    <p:cond delay="0"/>
                                  </p:stCondLst>
                                  <p:childTnLst>
                                    <p:set>
                                      <p:cBhvr>
                                        <p:cTn id="31" dur="1" fill="hold">
                                          <p:stCondLst>
                                            <p:cond delay="0"/>
                                          </p:stCondLst>
                                        </p:cTn>
                                        <p:tgtEl>
                                          <p:spTgt spid="52261"/>
                                        </p:tgtEl>
                                        <p:attrNameLst>
                                          <p:attrName>style.visibility</p:attrName>
                                        </p:attrNameLst>
                                      </p:cBhvr>
                                      <p:to>
                                        <p:strVal val="visible"/>
                                      </p:to>
                                    </p:set>
                                    <p:anim calcmode="lin" valueType="num">
                                      <p:cBhvr>
                                        <p:cTn id="32" dur="500" fill="hold"/>
                                        <p:tgtEl>
                                          <p:spTgt spid="52261"/>
                                        </p:tgtEl>
                                        <p:attrNameLst>
                                          <p:attrName>ppt_w</p:attrName>
                                        </p:attrNameLst>
                                      </p:cBhvr>
                                      <p:tavLst>
                                        <p:tav tm="100000">
                                          <p:val>
                                            <p:strVal val="(6*min(ma#ppt_x(#ppt_w*#ppt_h,.3),1)-7.4)/-.7*#ppt_w"/>
                                          </p:val>
                                        </p:tav>
                                        <p:tav>
                                          <p:val>
                                            <p:strVal val="#ppt_w"/>
                                          </p:val>
                                        </p:tav>
                                      </p:tavLst>
                                    </p:anim>
                                    <p:anim calcmode="lin" valueType="num">
                                      <p:cBhvr>
                                        <p:cTn id="33" dur="500" fill="hold"/>
                                        <p:tgtEl>
                                          <p:spTgt spid="52261"/>
                                        </p:tgtEl>
                                        <p:attrNameLst>
                                          <p:attrName>ppt_h</p:attrName>
                                        </p:attrNameLst>
                                      </p:cBhvr>
                                      <p:tavLst>
                                        <p:tav tm="100000">
                                          <p:val>
                                            <p:strVal val="(6*min(ma#ppt_x(#ppt_w*#ppt_h,.3),1)-7.4)/-.7*#ppt_h"/>
                                          </p:val>
                                        </p:tav>
                                        <p:tav>
                                          <p:val>
                                            <p:strVal val="#ppt_h"/>
                                          </p:val>
                                        </p:tav>
                                      </p:tavLst>
                                    </p:anim>
                                    <p:anim calcmode="lin" valueType="num">
                                      <p:cBhvr>
                                        <p:cTn id="34" dur="500" fill="hold"/>
                                        <p:tgtEl>
                                          <p:spTgt spid="52261"/>
                                        </p:tgtEl>
                                        <p:attrNameLst>
                                          <p:attrName>ppt_x</p:attrName>
                                        </p:attrNameLst>
                                      </p:cBhvr>
                                      <p:tavLst>
                                        <p:tav tm="100000">
                                          <p:val>
                                            <p:fltVal val="0.5"/>
                                          </p:val>
                                        </p:tav>
                                        <p:tav>
                                          <p:val>
                                            <p:strVal val="#ppt_x"/>
                                          </p:val>
                                        </p:tav>
                                      </p:tavLst>
                                    </p:anim>
                                    <p:anim calcmode="lin" valueType="num">
                                      <p:cBhvr>
                                        <p:cTn id="35" dur="500" fill="hold"/>
                                        <p:tgtEl>
                                          <p:spTgt spid="52261"/>
                                        </p:tgtEl>
                                        <p:attrNameLst>
                                          <p:attrName>ppt_y</p:attrName>
                                        </p:attrNameLst>
                                      </p:cBhvr>
                                      <p:tavLst>
                                        <p:tav tm="100000">
                                          <p:val>
                                            <p:strVal val="1+(6*min(ma#ppt_x(#ppt_w*#ppt_h,.3),1)-7.4)/-.7*#ppt_h/2"/>
                                          </p:val>
                                        </p:tav>
                                        <p:tav>
                                          <p:val>
                                            <p:strVal val="#ppt_y"/>
                                          </p:val>
                                        </p:tav>
                                      </p:tavLst>
                                    </p:anim>
                                  </p:childTnLst>
                                </p:cTn>
                              </p:par>
                            </p:childTnLst>
                          </p:cTn>
                        </p:par>
                        <p:par>
                          <p:cTn id="36" fill="hold" nodeType="afterGroup">
                            <p:stCondLst>
                              <p:cond delay="2500"/>
                            </p:stCondLst>
                            <p:childTnLst>
                              <p:par>
                                <p:cTn id="37" presetID="23" presetClass="entr" presetSubtype="36" fill="hold" grpId="0" nodeType="afterEffect">
                                  <p:stCondLst>
                                    <p:cond delay="0"/>
                                  </p:stCondLst>
                                  <p:childTnLst>
                                    <p:set>
                                      <p:cBhvr>
                                        <p:cTn id="38" dur="1" fill="hold">
                                          <p:stCondLst>
                                            <p:cond delay="0"/>
                                          </p:stCondLst>
                                        </p:cTn>
                                        <p:tgtEl>
                                          <p:spTgt spid="52238"/>
                                        </p:tgtEl>
                                        <p:attrNameLst>
                                          <p:attrName>style.visibility</p:attrName>
                                        </p:attrNameLst>
                                      </p:cBhvr>
                                      <p:to>
                                        <p:strVal val="visible"/>
                                      </p:to>
                                    </p:set>
                                    <p:anim calcmode="lin" valueType="num">
                                      <p:cBhvr>
                                        <p:cTn id="39" dur="500" fill="hold"/>
                                        <p:tgtEl>
                                          <p:spTgt spid="52238"/>
                                        </p:tgtEl>
                                        <p:attrNameLst>
                                          <p:attrName>ppt_w</p:attrName>
                                        </p:attrNameLst>
                                      </p:cBhvr>
                                      <p:tavLst>
                                        <p:tav tm="100000">
                                          <p:val>
                                            <p:strVal val="(6*min(ma#ppt_x(#ppt_w*#ppt_h,.3),1)-7.4)/-.7*#ppt_w"/>
                                          </p:val>
                                        </p:tav>
                                        <p:tav>
                                          <p:val>
                                            <p:strVal val="#ppt_w"/>
                                          </p:val>
                                        </p:tav>
                                      </p:tavLst>
                                    </p:anim>
                                    <p:anim calcmode="lin" valueType="num">
                                      <p:cBhvr>
                                        <p:cTn id="40" dur="500" fill="hold"/>
                                        <p:tgtEl>
                                          <p:spTgt spid="52238"/>
                                        </p:tgtEl>
                                        <p:attrNameLst>
                                          <p:attrName>ppt_h</p:attrName>
                                        </p:attrNameLst>
                                      </p:cBhvr>
                                      <p:tavLst>
                                        <p:tav tm="100000">
                                          <p:val>
                                            <p:strVal val="(6*min(ma#ppt_x(#ppt_w*#ppt_h,.3),1)-7.4)/-.7*#ppt_h"/>
                                          </p:val>
                                        </p:tav>
                                        <p:tav>
                                          <p:val>
                                            <p:strVal val="#ppt_h"/>
                                          </p:val>
                                        </p:tav>
                                      </p:tavLst>
                                    </p:anim>
                                    <p:anim calcmode="lin" valueType="num">
                                      <p:cBhvr>
                                        <p:cTn id="41" dur="500" fill="hold"/>
                                        <p:tgtEl>
                                          <p:spTgt spid="52238"/>
                                        </p:tgtEl>
                                        <p:attrNameLst>
                                          <p:attrName>ppt_x</p:attrName>
                                        </p:attrNameLst>
                                      </p:cBhvr>
                                      <p:tavLst>
                                        <p:tav tm="100000">
                                          <p:val>
                                            <p:fltVal val="0.5"/>
                                          </p:val>
                                        </p:tav>
                                        <p:tav>
                                          <p:val>
                                            <p:strVal val="#ppt_x"/>
                                          </p:val>
                                        </p:tav>
                                      </p:tavLst>
                                    </p:anim>
                                    <p:anim calcmode="lin" valueType="num">
                                      <p:cBhvr>
                                        <p:cTn id="42" dur="500" fill="hold"/>
                                        <p:tgtEl>
                                          <p:spTgt spid="52238"/>
                                        </p:tgtEl>
                                        <p:attrNameLst>
                                          <p:attrName>ppt_y</p:attrName>
                                        </p:attrNameLst>
                                      </p:cBhvr>
                                      <p:tavLst>
                                        <p:tav tm="100000">
                                          <p:val>
                                            <p:strVal val="1+(6*min(ma#ppt_x(#ppt_w*#ppt_h,.3),1)-7.4)/-.7*#ppt_h/2"/>
                                          </p:val>
                                        </p:tav>
                                        <p:tav>
                                          <p:val>
                                            <p:strVal val="#ppt_y"/>
                                          </p:val>
                                        </p:tav>
                                      </p:tavLst>
                                    </p:anim>
                                  </p:childTnLst>
                                </p:cTn>
                              </p:par>
                            </p:childTnLst>
                          </p:cTn>
                        </p:par>
                        <p:par>
                          <p:cTn id="43" fill="hold" nodeType="afterGroup">
                            <p:stCondLst>
                              <p:cond delay="3000"/>
                            </p:stCondLst>
                            <p:childTnLst>
                              <p:par>
                                <p:cTn id="44" presetID="23" presetClass="entr" presetSubtype="36" fill="hold" grpId="0" nodeType="afterEffect">
                                  <p:stCondLst>
                                    <p:cond delay="0"/>
                                  </p:stCondLst>
                                  <p:childTnLst>
                                    <p:set>
                                      <p:cBhvr>
                                        <p:cTn id="45" dur="1" fill="hold">
                                          <p:stCondLst>
                                            <p:cond delay="0"/>
                                          </p:stCondLst>
                                        </p:cTn>
                                        <p:tgtEl>
                                          <p:spTgt spid="52233"/>
                                        </p:tgtEl>
                                        <p:attrNameLst>
                                          <p:attrName>style.visibility</p:attrName>
                                        </p:attrNameLst>
                                      </p:cBhvr>
                                      <p:to>
                                        <p:strVal val="visible"/>
                                      </p:to>
                                    </p:set>
                                    <p:anim calcmode="lin" valueType="num">
                                      <p:cBhvr>
                                        <p:cTn id="46" dur="500" fill="hold"/>
                                        <p:tgtEl>
                                          <p:spTgt spid="52233"/>
                                        </p:tgtEl>
                                        <p:attrNameLst>
                                          <p:attrName>ppt_w</p:attrName>
                                        </p:attrNameLst>
                                      </p:cBhvr>
                                      <p:tavLst>
                                        <p:tav tm="100000">
                                          <p:val>
                                            <p:strVal val="(6*min(ma#ppt_x(#ppt_w*#ppt_h,.3),1)-7.4)/-.7*#ppt_w"/>
                                          </p:val>
                                        </p:tav>
                                        <p:tav>
                                          <p:val>
                                            <p:strVal val="#ppt_w"/>
                                          </p:val>
                                        </p:tav>
                                      </p:tavLst>
                                    </p:anim>
                                    <p:anim calcmode="lin" valueType="num">
                                      <p:cBhvr>
                                        <p:cTn id="47" dur="500" fill="hold"/>
                                        <p:tgtEl>
                                          <p:spTgt spid="52233"/>
                                        </p:tgtEl>
                                        <p:attrNameLst>
                                          <p:attrName>ppt_h</p:attrName>
                                        </p:attrNameLst>
                                      </p:cBhvr>
                                      <p:tavLst>
                                        <p:tav tm="100000">
                                          <p:val>
                                            <p:strVal val="(6*min(ma#ppt_x(#ppt_w*#ppt_h,.3),1)-7.4)/-.7*#ppt_h"/>
                                          </p:val>
                                        </p:tav>
                                        <p:tav>
                                          <p:val>
                                            <p:strVal val="#ppt_h"/>
                                          </p:val>
                                        </p:tav>
                                      </p:tavLst>
                                    </p:anim>
                                    <p:anim calcmode="lin" valueType="num">
                                      <p:cBhvr>
                                        <p:cTn id="48" dur="500" fill="hold"/>
                                        <p:tgtEl>
                                          <p:spTgt spid="52233"/>
                                        </p:tgtEl>
                                        <p:attrNameLst>
                                          <p:attrName>ppt_x</p:attrName>
                                        </p:attrNameLst>
                                      </p:cBhvr>
                                      <p:tavLst>
                                        <p:tav tm="100000">
                                          <p:val>
                                            <p:fltVal val="0.5"/>
                                          </p:val>
                                        </p:tav>
                                        <p:tav>
                                          <p:val>
                                            <p:strVal val="#ppt_x"/>
                                          </p:val>
                                        </p:tav>
                                      </p:tavLst>
                                    </p:anim>
                                    <p:anim calcmode="lin" valueType="num">
                                      <p:cBhvr>
                                        <p:cTn id="49" dur="500" fill="hold"/>
                                        <p:tgtEl>
                                          <p:spTgt spid="52233"/>
                                        </p:tgtEl>
                                        <p:attrNameLst>
                                          <p:attrName>ppt_y</p:attrName>
                                        </p:attrNameLst>
                                      </p:cBhvr>
                                      <p:tavLst>
                                        <p:tav tm="100000">
                                          <p:val>
                                            <p:strVal val="1+(6*min(ma#ppt_x(#ppt_w*#ppt_h,.3),1)-7.4)/-.7*#ppt_h/2"/>
                                          </p:val>
                                        </p:tav>
                                        <p:tav>
                                          <p:val>
                                            <p:strVal val="#ppt_y"/>
                                          </p:val>
                                        </p:tav>
                                      </p:tavLst>
                                    </p:anim>
                                  </p:childTnLst>
                                </p:cTn>
                              </p:par>
                            </p:childTnLst>
                          </p:cTn>
                        </p:par>
                        <p:par>
                          <p:cTn id="50" fill="hold" nodeType="afterGroup">
                            <p:stCondLst>
                              <p:cond delay="3500"/>
                            </p:stCondLst>
                            <p:childTnLst>
                              <p:par>
                                <p:cTn id="51" presetID="23" presetClass="entr" presetSubtype="36" fill="hold" grpId="0" nodeType="afterEffect">
                                  <p:stCondLst>
                                    <p:cond delay="0"/>
                                  </p:stCondLst>
                                  <p:childTnLst>
                                    <p:set>
                                      <p:cBhvr>
                                        <p:cTn id="52" dur="1" fill="hold">
                                          <p:stCondLst>
                                            <p:cond delay="0"/>
                                          </p:stCondLst>
                                        </p:cTn>
                                        <p:tgtEl>
                                          <p:spTgt spid="52237"/>
                                        </p:tgtEl>
                                        <p:attrNameLst>
                                          <p:attrName>style.visibility</p:attrName>
                                        </p:attrNameLst>
                                      </p:cBhvr>
                                      <p:to>
                                        <p:strVal val="visible"/>
                                      </p:to>
                                    </p:set>
                                    <p:anim calcmode="lin" valueType="num">
                                      <p:cBhvr>
                                        <p:cTn id="53" dur="500" fill="hold"/>
                                        <p:tgtEl>
                                          <p:spTgt spid="52237"/>
                                        </p:tgtEl>
                                        <p:attrNameLst>
                                          <p:attrName>ppt_w</p:attrName>
                                        </p:attrNameLst>
                                      </p:cBhvr>
                                      <p:tavLst>
                                        <p:tav tm="100000">
                                          <p:val>
                                            <p:strVal val="(6*min(ma#ppt_x(#ppt_w*#ppt_h,.3),1)-7.4)/-.7*#ppt_w"/>
                                          </p:val>
                                        </p:tav>
                                        <p:tav>
                                          <p:val>
                                            <p:strVal val="#ppt_w"/>
                                          </p:val>
                                        </p:tav>
                                      </p:tavLst>
                                    </p:anim>
                                    <p:anim calcmode="lin" valueType="num">
                                      <p:cBhvr>
                                        <p:cTn id="54" dur="500" fill="hold"/>
                                        <p:tgtEl>
                                          <p:spTgt spid="52237"/>
                                        </p:tgtEl>
                                        <p:attrNameLst>
                                          <p:attrName>ppt_h</p:attrName>
                                        </p:attrNameLst>
                                      </p:cBhvr>
                                      <p:tavLst>
                                        <p:tav tm="100000">
                                          <p:val>
                                            <p:strVal val="(6*min(ma#ppt_x(#ppt_w*#ppt_h,.3),1)-7.4)/-.7*#ppt_h"/>
                                          </p:val>
                                        </p:tav>
                                        <p:tav>
                                          <p:val>
                                            <p:strVal val="#ppt_h"/>
                                          </p:val>
                                        </p:tav>
                                      </p:tavLst>
                                    </p:anim>
                                    <p:anim calcmode="lin" valueType="num">
                                      <p:cBhvr>
                                        <p:cTn id="55" dur="500" fill="hold"/>
                                        <p:tgtEl>
                                          <p:spTgt spid="52237"/>
                                        </p:tgtEl>
                                        <p:attrNameLst>
                                          <p:attrName>ppt_x</p:attrName>
                                        </p:attrNameLst>
                                      </p:cBhvr>
                                      <p:tavLst>
                                        <p:tav tm="100000">
                                          <p:val>
                                            <p:fltVal val="0.5"/>
                                          </p:val>
                                        </p:tav>
                                        <p:tav>
                                          <p:val>
                                            <p:strVal val="#ppt_x"/>
                                          </p:val>
                                        </p:tav>
                                      </p:tavLst>
                                    </p:anim>
                                    <p:anim calcmode="lin" valueType="num">
                                      <p:cBhvr>
                                        <p:cTn id="56" dur="500" fill="hold"/>
                                        <p:tgtEl>
                                          <p:spTgt spid="52237"/>
                                        </p:tgtEl>
                                        <p:attrNameLst>
                                          <p:attrName>ppt_y</p:attrName>
                                        </p:attrNameLst>
                                      </p:cBhvr>
                                      <p:tavLst>
                                        <p:tav tm="100000">
                                          <p:val>
                                            <p:strVal val="1+(6*min(ma#ppt_x(#ppt_w*#ppt_h,.3),1)-7.4)/-.7*#ppt_h/2"/>
                                          </p:val>
                                        </p:tav>
                                        <p:tav>
                                          <p:val>
                                            <p:strVal val="#ppt_y"/>
                                          </p:val>
                                        </p:tav>
                                      </p:tavLst>
                                    </p:anim>
                                  </p:childTnLst>
                                </p:cTn>
                              </p:par>
                            </p:childTnLst>
                          </p:cTn>
                        </p:par>
                        <p:par>
                          <p:cTn id="57" fill="hold" nodeType="afterGroup">
                            <p:stCondLst>
                              <p:cond delay="4000"/>
                            </p:stCondLst>
                            <p:childTnLst>
                              <p:par>
                                <p:cTn id="58" presetID="23" presetClass="entr" presetSubtype="36" fill="hold" grpId="0" nodeType="afterEffect">
                                  <p:stCondLst>
                                    <p:cond delay="0"/>
                                  </p:stCondLst>
                                  <p:childTnLst>
                                    <p:set>
                                      <p:cBhvr>
                                        <p:cTn id="59" dur="1" fill="hold">
                                          <p:stCondLst>
                                            <p:cond delay="0"/>
                                          </p:stCondLst>
                                        </p:cTn>
                                        <p:tgtEl>
                                          <p:spTgt spid="52232"/>
                                        </p:tgtEl>
                                        <p:attrNameLst>
                                          <p:attrName>style.visibility</p:attrName>
                                        </p:attrNameLst>
                                      </p:cBhvr>
                                      <p:to>
                                        <p:strVal val="visible"/>
                                      </p:to>
                                    </p:set>
                                    <p:anim calcmode="lin" valueType="num">
                                      <p:cBhvr>
                                        <p:cTn id="60" dur="500" fill="hold"/>
                                        <p:tgtEl>
                                          <p:spTgt spid="52232"/>
                                        </p:tgtEl>
                                        <p:attrNameLst>
                                          <p:attrName>ppt_w</p:attrName>
                                        </p:attrNameLst>
                                      </p:cBhvr>
                                      <p:tavLst>
                                        <p:tav tm="100000">
                                          <p:val>
                                            <p:strVal val="(6*min(ma#ppt_x(#ppt_w*#ppt_h,.3),1)-7.4)/-.7*#ppt_w"/>
                                          </p:val>
                                        </p:tav>
                                        <p:tav>
                                          <p:val>
                                            <p:strVal val="#ppt_w"/>
                                          </p:val>
                                        </p:tav>
                                      </p:tavLst>
                                    </p:anim>
                                    <p:anim calcmode="lin" valueType="num">
                                      <p:cBhvr>
                                        <p:cTn id="61" dur="500" fill="hold"/>
                                        <p:tgtEl>
                                          <p:spTgt spid="52232"/>
                                        </p:tgtEl>
                                        <p:attrNameLst>
                                          <p:attrName>ppt_h</p:attrName>
                                        </p:attrNameLst>
                                      </p:cBhvr>
                                      <p:tavLst>
                                        <p:tav tm="100000">
                                          <p:val>
                                            <p:strVal val="(6*min(ma#ppt_x(#ppt_w*#ppt_h,.3),1)-7.4)/-.7*#ppt_h"/>
                                          </p:val>
                                        </p:tav>
                                        <p:tav>
                                          <p:val>
                                            <p:strVal val="#ppt_h"/>
                                          </p:val>
                                        </p:tav>
                                      </p:tavLst>
                                    </p:anim>
                                    <p:anim calcmode="lin" valueType="num">
                                      <p:cBhvr>
                                        <p:cTn id="62" dur="500" fill="hold"/>
                                        <p:tgtEl>
                                          <p:spTgt spid="52232"/>
                                        </p:tgtEl>
                                        <p:attrNameLst>
                                          <p:attrName>ppt_x</p:attrName>
                                        </p:attrNameLst>
                                      </p:cBhvr>
                                      <p:tavLst>
                                        <p:tav tm="100000">
                                          <p:val>
                                            <p:fltVal val="0.5"/>
                                          </p:val>
                                        </p:tav>
                                        <p:tav>
                                          <p:val>
                                            <p:strVal val="#ppt_x"/>
                                          </p:val>
                                        </p:tav>
                                      </p:tavLst>
                                    </p:anim>
                                    <p:anim calcmode="lin" valueType="num">
                                      <p:cBhvr>
                                        <p:cTn id="63" dur="500" fill="hold"/>
                                        <p:tgtEl>
                                          <p:spTgt spid="52232"/>
                                        </p:tgtEl>
                                        <p:attrNameLst>
                                          <p:attrName>ppt_y</p:attrName>
                                        </p:attrNameLst>
                                      </p:cBhvr>
                                      <p:tavLst>
                                        <p:tav tm="100000">
                                          <p:val>
                                            <p:strVal val="1+(6*min(ma#ppt_x(#ppt_w*#ppt_h,.3),1)-7.4)/-.7*#ppt_h/2"/>
                                          </p:val>
                                        </p:tav>
                                        <p:tav>
                                          <p:val>
                                            <p:strVal val="#ppt_y"/>
                                          </p:val>
                                        </p:tav>
                                      </p:tavLst>
                                    </p:anim>
                                  </p:childTnLst>
                                </p:cTn>
                              </p:par>
                            </p:childTnLst>
                          </p:cTn>
                        </p:par>
                        <p:par>
                          <p:cTn id="64" fill="hold" nodeType="afterGroup">
                            <p:stCondLst>
                              <p:cond delay="4500"/>
                            </p:stCondLst>
                            <p:childTnLst>
                              <p:par>
                                <p:cTn id="65" presetID="23" presetClass="entr" presetSubtype="36" fill="hold" grpId="0" nodeType="afterEffect">
                                  <p:stCondLst>
                                    <p:cond delay="0"/>
                                  </p:stCondLst>
                                  <p:childTnLst>
                                    <p:set>
                                      <p:cBhvr>
                                        <p:cTn id="66" dur="1" fill="hold">
                                          <p:stCondLst>
                                            <p:cond delay="0"/>
                                          </p:stCondLst>
                                        </p:cTn>
                                        <p:tgtEl>
                                          <p:spTgt spid="52242"/>
                                        </p:tgtEl>
                                        <p:attrNameLst>
                                          <p:attrName>style.visibility</p:attrName>
                                        </p:attrNameLst>
                                      </p:cBhvr>
                                      <p:to>
                                        <p:strVal val="visible"/>
                                      </p:to>
                                    </p:set>
                                    <p:anim calcmode="lin" valueType="num">
                                      <p:cBhvr>
                                        <p:cTn id="67" dur="500" fill="hold"/>
                                        <p:tgtEl>
                                          <p:spTgt spid="52242"/>
                                        </p:tgtEl>
                                        <p:attrNameLst>
                                          <p:attrName>ppt_w</p:attrName>
                                        </p:attrNameLst>
                                      </p:cBhvr>
                                      <p:tavLst>
                                        <p:tav tm="100000">
                                          <p:val>
                                            <p:strVal val="(6*min(ma#ppt_x(#ppt_w*#ppt_h,.3),1)-7.4)/-.7*#ppt_w"/>
                                          </p:val>
                                        </p:tav>
                                        <p:tav>
                                          <p:val>
                                            <p:strVal val="#ppt_w"/>
                                          </p:val>
                                        </p:tav>
                                      </p:tavLst>
                                    </p:anim>
                                    <p:anim calcmode="lin" valueType="num">
                                      <p:cBhvr>
                                        <p:cTn id="68" dur="500" fill="hold"/>
                                        <p:tgtEl>
                                          <p:spTgt spid="52242"/>
                                        </p:tgtEl>
                                        <p:attrNameLst>
                                          <p:attrName>ppt_h</p:attrName>
                                        </p:attrNameLst>
                                      </p:cBhvr>
                                      <p:tavLst>
                                        <p:tav tm="100000">
                                          <p:val>
                                            <p:strVal val="(6*min(ma#ppt_x(#ppt_w*#ppt_h,.3),1)-7.4)/-.7*#ppt_h"/>
                                          </p:val>
                                        </p:tav>
                                        <p:tav>
                                          <p:val>
                                            <p:strVal val="#ppt_h"/>
                                          </p:val>
                                        </p:tav>
                                      </p:tavLst>
                                    </p:anim>
                                    <p:anim calcmode="lin" valueType="num">
                                      <p:cBhvr>
                                        <p:cTn id="69" dur="500" fill="hold"/>
                                        <p:tgtEl>
                                          <p:spTgt spid="52242"/>
                                        </p:tgtEl>
                                        <p:attrNameLst>
                                          <p:attrName>ppt_x</p:attrName>
                                        </p:attrNameLst>
                                      </p:cBhvr>
                                      <p:tavLst>
                                        <p:tav tm="100000">
                                          <p:val>
                                            <p:fltVal val="0.5"/>
                                          </p:val>
                                        </p:tav>
                                        <p:tav>
                                          <p:val>
                                            <p:strVal val="#ppt_x"/>
                                          </p:val>
                                        </p:tav>
                                      </p:tavLst>
                                    </p:anim>
                                    <p:anim calcmode="lin" valueType="num">
                                      <p:cBhvr>
                                        <p:cTn id="70" dur="500" fill="hold"/>
                                        <p:tgtEl>
                                          <p:spTgt spid="52242"/>
                                        </p:tgtEl>
                                        <p:attrNameLst>
                                          <p:attrName>ppt_y</p:attrName>
                                        </p:attrNameLst>
                                      </p:cBhvr>
                                      <p:tavLst>
                                        <p:tav tm="100000">
                                          <p:val>
                                            <p:strVal val="1+(6*min(ma#ppt_x(#ppt_w*#ppt_h,.3),1)-7.4)/-.7*#ppt_h/2"/>
                                          </p:val>
                                        </p:tav>
                                        <p:tav>
                                          <p:val>
                                            <p:strVal val="#ppt_y"/>
                                          </p:val>
                                        </p:tav>
                                      </p:tavLst>
                                    </p:anim>
                                  </p:childTnLst>
                                </p:cTn>
                              </p:par>
                            </p:childTnLst>
                          </p:cTn>
                        </p:par>
                        <p:par>
                          <p:cTn id="71" fill="hold" nodeType="afterGroup">
                            <p:stCondLst>
                              <p:cond delay="5000"/>
                            </p:stCondLst>
                            <p:childTnLst>
                              <p:par>
                                <p:cTn id="72" presetID="23" presetClass="entr" presetSubtype="36" fill="hold" grpId="0" nodeType="afterEffect">
                                  <p:stCondLst>
                                    <p:cond delay="0"/>
                                  </p:stCondLst>
                                  <p:childTnLst>
                                    <p:set>
                                      <p:cBhvr>
                                        <p:cTn id="73" dur="1" fill="hold">
                                          <p:stCondLst>
                                            <p:cond delay="0"/>
                                          </p:stCondLst>
                                        </p:cTn>
                                        <p:tgtEl>
                                          <p:spTgt spid="52231"/>
                                        </p:tgtEl>
                                        <p:attrNameLst>
                                          <p:attrName>style.visibility</p:attrName>
                                        </p:attrNameLst>
                                      </p:cBhvr>
                                      <p:to>
                                        <p:strVal val="visible"/>
                                      </p:to>
                                    </p:set>
                                    <p:anim calcmode="lin" valueType="num">
                                      <p:cBhvr>
                                        <p:cTn id="74" dur="500" fill="hold"/>
                                        <p:tgtEl>
                                          <p:spTgt spid="52231"/>
                                        </p:tgtEl>
                                        <p:attrNameLst>
                                          <p:attrName>ppt_w</p:attrName>
                                        </p:attrNameLst>
                                      </p:cBhvr>
                                      <p:tavLst>
                                        <p:tav tm="100000">
                                          <p:val>
                                            <p:strVal val="(6*min(ma#ppt_x(#ppt_w*#ppt_h,.3),1)-7.4)/-.7*#ppt_w"/>
                                          </p:val>
                                        </p:tav>
                                        <p:tav>
                                          <p:val>
                                            <p:strVal val="#ppt_w"/>
                                          </p:val>
                                        </p:tav>
                                      </p:tavLst>
                                    </p:anim>
                                    <p:anim calcmode="lin" valueType="num">
                                      <p:cBhvr>
                                        <p:cTn id="75" dur="500" fill="hold"/>
                                        <p:tgtEl>
                                          <p:spTgt spid="52231"/>
                                        </p:tgtEl>
                                        <p:attrNameLst>
                                          <p:attrName>ppt_h</p:attrName>
                                        </p:attrNameLst>
                                      </p:cBhvr>
                                      <p:tavLst>
                                        <p:tav tm="100000">
                                          <p:val>
                                            <p:strVal val="(6*min(ma#ppt_x(#ppt_w*#ppt_h,.3),1)-7.4)/-.7*#ppt_h"/>
                                          </p:val>
                                        </p:tav>
                                        <p:tav>
                                          <p:val>
                                            <p:strVal val="#ppt_h"/>
                                          </p:val>
                                        </p:tav>
                                      </p:tavLst>
                                    </p:anim>
                                    <p:anim calcmode="lin" valueType="num">
                                      <p:cBhvr>
                                        <p:cTn id="76" dur="500" fill="hold"/>
                                        <p:tgtEl>
                                          <p:spTgt spid="52231"/>
                                        </p:tgtEl>
                                        <p:attrNameLst>
                                          <p:attrName>ppt_x</p:attrName>
                                        </p:attrNameLst>
                                      </p:cBhvr>
                                      <p:tavLst>
                                        <p:tav tm="100000">
                                          <p:val>
                                            <p:fltVal val="0.5"/>
                                          </p:val>
                                        </p:tav>
                                        <p:tav>
                                          <p:val>
                                            <p:strVal val="#ppt_x"/>
                                          </p:val>
                                        </p:tav>
                                      </p:tavLst>
                                    </p:anim>
                                    <p:anim calcmode="lin" valueType="num">
                                      <p:cBhvr>
                                        <p:cTn id="77" dur="500" fill="hold"/>
                                        <p:tgtEl>
                                          <p:spTgt spid="52231"/>
                                        </p:tgtEl>
                                        <p:attrNameLst>
                                          <p:attrName>ppt_y</p:attrName>
                                        </p:attrNameLst>
                                      </p:cBhvr>
                                      <p:tavLst>
                                        <p:tav tm="100000">
                                          <p:val>
                                            <p:strVal val="1+(6*min(ma#ppt_x(#ppt_w*#ppt_h,.3),1)-7.4)/-.7*#ppt_h/2"/>
                                          </p:val>
                                        </p:tav>
                                        <p:tav>
                                          <p:val>
                                            <p:strVal val="#ppt_y"/>
                                          </p:val>
                                        </p:tav>
                                      </p:tavLst>
                                    </p:anim>
                                  </p:childTnLst>
                                </p:cTn>
                              </p:par>
                            </p:childTnLst>
                          </p:cTn>
                        </p:par>
                        <p:par>
                          <p:cTn id="78" fill="hold" nodeType="afterGroup">
                            <p:stCondLst>
                              <p:cond delay="5500"/>
                            </p:stCondLst>
                            <p:childTnLst>
                              <p:par>
                                <p:cTn id="79" presetID="23" presetClass="entr" presetSubtype="36" fill="hold" grpId="0" nodeType="afterEffect">
                                  <p:stCondLst>
                                    <p:cond delay="0"/>
                                  </p:stCondLst>
                                  <p:childTnLst>
                                    <p:set>
                                      <p:cBhvr>
                                        <p:cTn id="80" dur="1" fill="hold">
                                          <p:stCondLst>
                                            <p:cond delay="0"/>
                                          </p:stCondLst>
                                        </p:cTn>
                                        <p:tgtEl>
                                          <p:spTgt spid="52240"/>
                                        </p:tgtEl>
                                        <p:attrNameLst>
                                          <p:attrName>style.visibility</p:attrName>
                                        </p:attrNameLst>
                                      </p:cBhvr>
                                      <p:to>
                                        <p:strVal val="visible"/>
                                      </p:to>
                                    </p:set>
                                    <p:anim calcmode="lin" valueType="num">
                                      <p:cBhvr>
                                        <p:cTn id="81" dur="500" fill="hold"/>
                                        <p:tgtEl>
                                          <p:spTgt spid="52240"/>
                                        </p:tgtEl>
                                        <p:attrNameLst>
                                          <p:attrName>ppt_w</p:attrName>
                                        </p:attrNameLst>
                                      </p:cBhvr>
                                      <p:tavLst>
                                        <p:tav tm="100000">
                                          <p:val>
                                            <p:strVal val="(6*min(ma#ppt_x(#ppt_w*#ppt_h,.3),1)-7.4)/-.7*#ppt_w"/>
                                          </p:val>
                                        </p:tav>
                                        <p:tav>
                                          <p:val>
                                            <p:strVal val="#ppt_w"/>
                                          </p:val>
                                        </p:tav>
                                      </p:tavLst>
                                    </p:anim>
                                    <p:anim calcmode="lin" valueType="num">
                                      <p:cBhvr>
                                        <p:cTn id="82" dur="500" fill="hold"/>
                                        <p:tgtEl>
                                          <p:spTgt spid="52240"/>
                                        </p:tgtEl>
                                        <p:attrNameLst>
                                          <p:attrName>ppt_h</p:attrName>
                                        </p:attrNameLst>
                                      </p:cBhvr>
                                      <p:tavLst>
                                        <p:tav tm="100000">
                                          <p:val>
                                            <p:strVal val="(6*min(ma#ppt_x(#ppt_w*#ppt_h,.3),1)-7.4)/-.7*#ppt_h"/>
                                          </p:val>
                                        </p:tav>
                                        <p:tav>
                                          <p:val>
                                            <p:strVal val="#ppt_h"/>
                                          </p:val>
                                        </p:tav>
                                      </p:tavLst>
                                    </p:anim>
                                    <p:anim calcmode="lin" valueType="num">
                                      <p:cBhvr>
                                        <p:cTn id="83" dur="500" fill="hold"/>
                                        <p:tgtEl>
                                          <p:spTgt spid="52240"/>
                                        </p:tgtEl>
                                        <p:attrNameLst>
                                          <p:attrName>ppt_x</p:attrName>
                                        </p:attrNameLst>
                                      </p:cBhvr>
                                      <p:tavLst>
                                        <p:tav tm="100000">
                                          <p:val>
                                            <p:fltVal val="0.5"/>
                                          </p:val>
                                        </p:tav>
                                        <p:tav>
                                          <p:val>
                                            <p:strVal val="#ppt_x"/>
                                          </p:val>
                                        </p:tav>
                                      </p:tavLst>
                                    </p:anim>
                                    <p:anim calcmode="lin" valueType="num">
                                      <p:cBhvr>
                                        <p:cTn id="84" dur="500" fill="hold"/>
                                        <p:tgtEl>
                                          <p:spTgt spid="52240"/>
                                        </p:tgtEl>
                                        <p:attrNameLst>
                                          <p:attrName>ppt_y</p:attrName>
                                        </p:attrNameLst>
                                      </p:cBhvr>
                                      <p:tavLst>
                                        <p:tav tm="100000">
                                          <p:val>
                                            <p:strVal val="1+(6*min(ma#ppt_x(#ppt_w*#ppt_h,.3),1)-7.4)/-.7*#ppt_h/2"/>
                                          </p:val>
                                        </p:tav>
                                        <p:tav>
                                          <p:val>
                                            <p:strVal val="#ppt_y"/>
                                          </p:val>
                                        </p:tav>
                                      </p:tavLst>
                                    </p:anim>
                                  </p:childTnLst>
                                </p:cTn>
                              </p:par>
                            </p:childTnLst>
                          </p:cTn>
                        </p:par>
                        <p:par>
                          <p:cTn id="85" fill="hold" nodeType="afterGroup">
                            <p:stCondLst>
                              <p:cond delay="6000"/>
                            </p:stCondLst>
                            <p:childTnLst>
                              <p:par>
                                <p:cTn id="86" presetID="23" presetClass="entr" presetSubtype="36" fill="hold" grpId="0" nodeType="afterEffect">
                                  <p:stCondLst>
                                    <p:cond delay="0"/>
                                  </p:stCondLst>
                                  <p:childTnLst>
                                    <p:set>
                                      <p:cBhvr>
                                        <p:cTn id="87" dur="1" fill="hold">
                                          <p:stCondLst>
                                            <p:cond delay="0"/>
                                          </p:stCondLst>
                                        </p:cTn>
                                        <p:tgtEl>
                                          <p:spTgt spid="52236"/>
                                        </p:tgtEl>
                                        <p:attrNameLst>
                                          <p:attrName>style.visibility</p:attrName>
                                        </p:attrNameLst>
                                      </p:cBhvr>
                                      <p:to>
                                        <p:strVal val="visible"/>
                                      </p:to>
                                    </p:set>
                                    <p:anim calcmode="lin" valueType="num">
                                      <p:cBhvr>
                                        <p:cTn id="88" dur="500" fill="hold"/>
                                        <p:tgtEl>
                                          <p:spTgt spid="52236"/>
                                        </p:tgtEl>
                                        <p:attrNameLst>
                                          <p:attrName>ppt_w</p:attrName>
                                        </p:attrNameLst>
                                      </p:cBhvr>
                                      <p:tavLst>
                                        <p:tav tm="100000">
                                          <p:val>
                                            <p:strVal val="(6*min(ma#ppt_x(#ppt_w*#ppt_h,.3),1)-7.4)/-.7*#ppt_w"/>
                                          </p:val>
                                        </p:tav>
                                        <p:tav>
                                          <p:val>
                                            <p:strVal val="#ppt_w"/>
                                          </p:val>
                                        </p:tav>
                                      </p:tavLst>
                                    </p:anim>
                                    <p:anim calcmode="lin" valueType="num">
                                      <p:cBhvr>
                                        <p:cTn id="89" dur="500" fill="hold"/>
                                        <p:tgtEl>
                                          <p:spTgt spid="52236"/>
                                        </p:tgtEl>
                                        <p:attrNameLst>
                                          <p:attrName>ppt_h</p:attrName>
                                        </p:attrNameLst>
                                      </p:cBhvr>
                                      <p:tavLst>
                                        <p:tav tm="100000">
                                          <p:val>
                                            <p:strVal val="(6*min(ma#ppt_x(#ppt_w*#ppt_h,.3),1)-7.4)/-.7*#ppt_h"/>
                                          </p:val>
                                        </p:tav>
                                        <p:tav>
                                          <p:val>
                                            <p:strVal val="#ppt_h"/>
                                          </p:val>
                                        </p:tav>
                                      </p:tavLst>
                                    </p:anim>
                                    <p:anim calcmode="lin" valueType="num">
                                      <p:cBhvr>
                                        <p:cTn id="90" dur="500" fill="hold"/>
                                        <p:tgtEl>
                                          <p:spTgt spid="52236"/>
                                        </p:tgtEl>
                                        <p:attrNameLst>
                                          <p:attrName>ppt_x</p:attrName>
                                        </p:attrNameLst>
                                      </p:cBhvr>
                                      <p:tavLst>
                                        <p:tav tm="100000">
                                          <p:val>
                                            <p:fltVal val="0.5"/>
                                          </p:val>
                                        </p:tav>
                                        <p:tav>
                                          <p:val>
                                            <p:strVal val="#ppt_x"/>
                                          </p:val>
                                        </p:tav>
                                      </p:tavLst>
                                    </p:anim>
                                    <p:anim calcmode="lin" valueType="num">
                                      <p:cBhvr>
                                        <p:cTn id="91" dur="500" fill="hold"/>
                                        <p:tgtEl>
                                          <p:spTgt spid="52236"/>
                                        </p:tgtEl>
                                        <p:attrNameLst>
                                          <p:attrName>ppt_y</p:attrName>
                                        </p:attrNameLst>
                                      </p:cBhvr>
                                      <p:tavLst>
                                        <p:tav tm="100000">
                                          <p:val>
                                            <p:strVal val="1+(6*min(ma#ppt_x(#ppt_w*#ppt_h,.3),1)-7.4)/-.7*#ppt_h/2"/>
                                          </p:val>
                                        </p:tav>
                                        <p:tav>
                                          <p:val>
                                            <p:strVal val="#ppt_y"/>
                                          </p:val>
                                        </p:tav>
                                      </p:tavLst>
                                    </p:anim>
                                  </p:childTnLst>
                                </p:cTn>
                              </p:par>
                            </p:childTnLst>
                          </p:cTn>
                        </p:par>
                        <p:par>
                          <p:cTn id="92" fill="hold" nodeType="afterGroup">
                            <p:stCondLst>
                              <p:cond delay="6500"/>
                            </p:stCondLst>
                            <p:childTnLst>
                              <p:par>
                                <p:cTn id="93" presetID="23" presetClass="entr" presetSubtype="36" fill="hold" grpId="0" nodeType="afterEffect">
                                  <p:stCondLst>
                                    <p:cond delay="0"/>
                                  </p:stCondLst>
                                  <p:childTnLst>
                                    <p:set>
                                      <p:cBhvr>
                                        <p:cTn id="94" dur="1" fill="hold">
                                          <p:stCondLst>
                                            <p:cond delay="0"/>
                                          </p:stCondLst>
                                        </p:cTn>
                                        <p:tgtEl>
                                          <p:spTgt spid="52245"/>
                                        </p:tgtEl>
                                        <p:attrNameLst>
                                          <p:attrName>style.visibility</p:attrName>
                                        </p:attrNameLst>
                                      </p:cBhvr>
                                      <p:to>
                                        <p:strVal val="visible"/>
                                      </p:to>
                                    </p:set>
                                    <p:anim calcmode="lin" valueType="num">
                                      <p:cBhvr>
                                        <p:cTn id="95" dur="500" fill="hold"/>
                                        <p:tgtEl>
                                          <p:spTgt spid="52245"/>
                                        </p:tgtEl>
                                        <p:attrNameLst>
                                          <p:attrName>ppt_w</p:attrName>
                                        </p:attrNameLst>
                                      </p:cBhvr>
                                      <p:tavLst>
                                        <p:tav tm="100000">
                                          <p:val>
                                            <p:strVal val="(6*min(ma#ppt_x(#ppt_w*#ppt_h,.3),1)-7.4)/-.7*#ppt_w"/>
                                          </p:val>
                                        </p:tav>
                                        <p:tav>
                                          <p:val>
                                            <p:strVal val="#ppt_w"/>
                                          </p:val>
                                        </p:tav>
                                      </p:tavLst>
                                    </p:anim>
                                    <p:anim calcmode="lin" valueType="num">
                                      <p:cBhvr>
                                        <p:cTn id="96" dur="500" fill="hold"/>
                                        <p:tgtEl>
                                          <p:spTgt spid="52245"/>
                                        </p:tgtEl>
                                        <p:attrNameLst>
                                          <p:attrName>ppt_h</p:attrName>
                                        </p:attrNameLst>
                                      </p:cBhvr>
                                      <p:tavLst>
                                        <p:tav tm="100000">
                                          <p:val>
                                            <p:strVal val="(6*min(ma#ppt_x(#ppt_w*#ppt_h,.3),1)-7.4)/-.7*#ppt_h"/>
                                          </p:val>
                                        </p:tav>
                                        <p:tav>
                                          <p:val>
                                            <p:strVal val="#ppt_h"/>
                                          </p:val>
                                        </p:tav>
                                      </p:tavLst>
                                    </p:anim>
                                    <p:anim calcmode="lin" valueType="num">
                                      <p:cBhvr>
                                        <p:cTn id="97" dur="500" fill="hold"/>
                                        <p:tgtEl>
                                          <p:spTgt spid="52245"/>
                                        </p:tgtEl>
                                        <p:attrNameLst>
                                          <p:attrName>ppt_x</p:attrName>
                                        </p:attrNameLst>
                                      </p:cBhvr>
                                      <p:tavLst>
                                        <p:tav tm="100000">
                                          <p:val>
                                            <p:fltVal val="0.5"/>
                                          </p:val>
                                        </p:tav>
                                        <p:tav>
                                          <p:val>
                                            <p:strVal val="#ppt_x"/>
                                          </p:val>
                                        </p:tav>
                                      </p:tavLst>
                                    </p:anim>
                                    <p:anim calcmode="lin" valueType="num">
                                      <p:cBhvr>
                                        <p:cTn id="98" dur="500" fill="hold"/>
                                        <p:tgtEl>
                                          <p:spTgt spid="52245"/>
                                        </p:tgtEl>
                                        <p:attrNameLst>
                                          <p:attrName>ppt_y</p:attrName>
                                        </p:attrNameLst>
                                      </p:cBhvr>
                                      <p:tavLst>
                                        <p:tav tm="100000">
                                          <p:val>
                                            <p:strVal val="1+(6*min(ma#ppt_x(#ppt_w*#ppt_h,.3),1)-7.4)/-.7*#ppt_h/2"/>
                                          </p:val>
                                        </p:tav>
                                        <p:tav>
                                          <p:val>
                                            <p:strVal val="#ppt_y"/>
                                          </p:val>
                                        </p:tav>
                                      </p:tavLst>
                                    </p:anim>
                                  </p:childTnLst>
                                </p:cTn>
                              </p:par>
                            </p:childTnLst>
                          </p:cTn>
                        </p:par>
                        <p:par>
                          <p:cTn id="99" fill="hold" nodeType="afterGroup">
                            <p:stCondLst>
                              <p:cond delay="7000"/>
                            </p:stCondLst>
                            <p:childTnLst>
                              <p:par>
                                <p:cTn id="100" presetID="23" presetClass="entr" presetSubtype="36" fill="hold" grpId="0" nodeType="afterEffect">
                                  <p:stCondLst>
                                    <p:cond delay="0"/>
                                  </p:stCondLst>
                                  <p:childTnLst>
                                    <p:set>
                                      <p:cBhvr>
                                        <p:cTn id="101" dur="1" fill="hold">
                                          <p:stCondLst>
                                            <p:cond delay="0"/>
                                          </p:stCondLst>
                                        </p:cTn>
                                        <p:tgtEl>
                                          <p:spTgt spid="52243"/>
                                        </p:tgtEl>
                                        <p:attrNameLst>
                                          <p:attrName>style.visibility</p:attrName>
                                        </p:attrNameLst>
                                      </p:cBhvr>
                                      <p:to>
                                        <p:strVal val="visible"/>
                                      </p:to>
                                    </p:set>
                                    <p:anim calcmode="lin" valueType="num">
                                      <p:cBhvr>
                                        <p:cTn id="102" dur="500" fill="hold"/>
                                        <p:tgtEl>
                                          <p:spTgt spid="52243"/>
                                        </p:tgtEl>
                                        <p:attrNameLst>
                                          <p:attrName>ppt_w</p:attrName>
                                        </p:attrNameLst>
                                      </p:cBhvr>
                                      <p:tavLst>
                                        <p:tav tm="100000">
                                          <p:val>
                                            <p:strVal val="(6*min(ma#ppt_x(#ppt_w*#ppt_h,.3),1)-7.4)/-.7*#ppt_w"/>
                                          </p:val>
                                        </p:tav>
                                        <p:tav>
                                          <p:val>
                                            <p:strVal val="#ppt_w"/>
                                          </p:val>
                                        </p:tav>
                                      </p:tavLst>
                                    </p:anim>
                                    <p:anim calcmode="lin" valueType="num">
                                      <p:cBhvr>
                                        <p:cTn id="103" dur="500" fill="hold"/>
                                        <p:tgtEl>
                                          <p:spTgt spid="52243"/>
                                        </p:tgtEl>
                                        <p:attrNameLst>
                                          <p:attrName>ppt_h</p:attrName>
                                        </p:attrNameLst>
                                      </p:cBhvr>
                                      <p:tavLst>
                                        <p:tav tm="100000">
                                          <p:val>
                                            <p:strVal val="(6*min(ma#ppt_x(#ppt_w*#ppt_h,.3),1)-7.4)/-.7*#ppt_h"/>
                                          </p:val>
                                        </p:tav>
                                        <p:tav>
                                          <p:val>
                                            <p:strVal val="#ppt_h"/>
                                          </p:val>
                                        </p:tav>
                                      </p:tavLst>
                                    </p:anim>
                                    <p:anim calcmode="lin" valueType="num">
                                      <p:cBhvr>
                                        <p:cTn id="104" dur="500" fill="hold"/>
                                        <p:tgtEl>
                                          <p:spTgt spid="52243"/>
                                        </p:tgtEl>
                                        <p:attrNameLst>
                                          <p:attrName>ppt_x</p:attrName>
                                        </p:attrNameLst>
                                      </p:cBhvr>
                                      <p:tavLst>
                                        <p:tav tm="100000">
                                          <p:val>
                                            <p:fltVal val="0.5"/>
                                          </p:val>
                                        </p:tav>
                                        <p:tav>
                                          <p:val>
                                            <p:strVal val="#ppt_x"/>
                                          </p:val>
                                        </p:tav>
                                      </p:tavLst>
                                    </p:anim>
                                    <p:anim calcmode="lin" valueType="num">
                                      <p:cBhvr>
                                        <p:cTn id="105" dur="500" fill="hold"/>
                                        <p:tgtEl>
                                          <p:spTgt spid="52243"/>
                                        </p:tgtEl>
                                        <p:attrNameLst>
                                          <p:attrName>ppt_y</p:attrName>
                                        </p:attrNameLst>
                                      </p:cBhvr>
                                      <p:tavLst>
                                        <p:tav tm="100000">
                                          <p:val>
                                            <p:strVal val="1+(6*min(ma#ppt_x(#ppt_w*#ppt_h,.3),1)-7.4)/-.7*#ppt_h/2"/>
                                          </p:val>
                                        </p:tav>
                                        <p:tav>
                                          <p:val>
                                            <p:strVal val="#ppt_y"/>
                                          </p:val>
                                        </p:tav>
                                      </p:tavLst>
                                    </p:anim>
                                  </p:childTnLst>
                                </p:cTn>
                              </p:par>
                            </p:childTnLst>
                          </p:cTn>
                        </p:par>
                        <p:par>
                          <p:cTn id="106" fill="hold" nodeType="afterGroup">
                            <p:stCondLst>
                              <p:cond delay="7500"/>
                            </p:stCondLst>
                            <p:childTnLst>
                              <p:par>
                                <p:cTn id="107" presetID="23" presetClass="entr" presetSubtype="36" fill="hold" grpId="0" nodeType="afterEffect">
                                  <p:stCondLst>
                                    <p:cond delay="0"/>
                                  </p:stCondLst>
                                  <p:childTnLst>
                                    <p:set>
                                      <p:cBhvr>
                                        <p:cTn id="108" dur="1" fill="hold">
                                          <p:stCondLst>
                                            <p:cond delay="0"/>
                                          </p:stCondLst>
                                        </p:cTn>
                                        <p:tgtEl>
                                          <p:spTgt spid="52247"/>
                                        </p:tgtEl>
                                        <p:attrNameLst>
                                          <p:attrName>style.visibility</p:attrName>
                                        </p:attrNameLst>
                                      </p:cBhvr>
                                      <p:to>
                                        <p:strVal val="visible"/>
                                      </p:to>
                                    </p:set>
                                    <p:anim calcmode="lin" valueType="num">
                                      <p:cBhvr>
                                        <p:cTn id="109" dur="500" fill="hold"/>
                                        <p:tgtEl>
                                          <p:spTgt spid="52247"/>
                                        </p:tgtEl>
                                        <p:attrNameLst>
                                          <p:attrName>ppt_w</p:attrName>
                                        </p:attrNameLst>
                                      </p:cBhvr>
                                      <p:tavLst>
                                        <p:tav tm="100000">
                                          <p:val>
                                            <p:strVal val="(6*min(ma#ppt_x(#ppt_w*#ppt_h,.3),1)-7.4)/-.7*#ppt_w"/>
                                          </p:val>
                                        </p:tav>
                                        <p:tav>
                                          <p:val>
                                            <p:strVal val="#ppt_w"/>
                                          </p:val>
                                        </p:tav>
                                      </p:tavLst>
                                    </p:anim>
                                    <p:anim calcmode="lin" valueType="num">
                                      <p:cBhvr>
                                        <p:cTn id="110" dur="500" fill="hold"/>
                                        <p:tgtEl>
                                          <p:spTgt spid="52247"/>
                                        </p:tgtEl>
                                        <p:attrNameLst>
                                          <p:attrName>ppt_h</p:attrName>
                                        </p:attrNameLst>
                                      </p:cBhvr>
                                      <p:tavLst>
                                        <p:tav tm="100000">
                                          <p:val>
                                            <p:strVal val="(6*min(ma#ppt_x(#ppt_w*#ppt_h,.3),1)-7.4)/-.7*#ppt_h"/>
                                          </p:val>
                                        </p:tav>
                                        <p:tav>
                                          <p:val>
                                            <p:strVal val="#ppt_h"/>
                                          </p:val>
                                        </p:tav>
                                      </p:tavLst>
                                    </p:anim>
                                    <p:anim calcmode="lin" valueType="num">
                                      <p:cBhvr>
                                        <p:cTn id="111" dur="500" fill="hold"/>
                                        <p:tgtEl>
                                          <p:spTgt spid="52247"/>
                                        </p:tgtEl>
                                        <p:attrNameLst>
                                          <p:attrName>ppt_x</p:attrName>
                                        </p:attrNameLst>
                                      </p:cBhvr>
                                      <p:tavLst>
                                        <p:tav tm="100000">
                                          <p:val>
                                            <p:fltVal val="0.5"/>
                                          </p:val>
                                        </p:tav>
                                        <p:tav>
                                          <p:val>
                                            <p:strVal val="#ppt_x"/>
                                          </p:val>
                                        </p:tav>
                                      </p:tavLst>
                                    </p:anim>
                                    <p:anim calcmode="lin" valueType="num">
                                      <p:cBhvr>
                                        <p:cTn id="112" dur="500" fill="hold"/>
                                        <p:tgtEl>
                                          <p:spTgt spid="52247"/>
                                        </p:tgtEl>
                                        <p:attrNameLst>
                                          <p:attrName>ppt_y</p:attrName>
                                        </p:attrNameLst>
                                      </p:cBhvr>
                                      <p:tavLst>
                                        <p:tav tm="100000">
                                          <p:val>
                                            <p:strVal val="1+(6*min(ma#ppt_x(#ppt_w*#ppt_h,.3),1)-7.4)/-.7*#ppt_h/2"/>
                                          </p:val>
                                        </p:tav>
                                        <p:tav>
                                          <p:val>
                                            <p:strVal val="#ppt_y"/>
                                          </p:val>
                                        </p:tav>
                                      </p:tavLst>
                                    </p:anim>
                                  </p:childTnLst>
                                </p:cTn>
                              </p:par>
                            </p:childTnLst>
                          </p:cTn>
                        </p:par>
                        <p:par>
                          <p:cTn id="113" fill="hold" nodeType="afterGroup">
                            <p:stCondLst>
                              <p:cond delay="8000"/>
                            </p:stCondLst>
                            <p:childTnLst>
                              <p:par>
                                <p:cTn id="114" presetID="23" presetClass="entr" presetSubtype="36" fill="hold" grpId="0" nodeType="afterEffect">
                                  <p:stCondLst>
                                    <p:cond delay="0"/>
                                  </p:stCondLst>
                                  <p:childTnLst>
                                    <p:set>
                                      <p:cBhvr>
                                        <p:cTn id="115" dur="1" fill="hold">
                                          <p:stCondLst>
                                            <p:cond delay="0"/>
                                          </p:stCondLst>
                                        </p:cTn>
                                        <p:tgtEl>
                                          <p:spTgt spid="52239"/>
                                        </p:tgtEl>
                                        <p:attrNameLst>
                                          <p:attrName>style.visibility</p:attrName>
                                        </p:attrNameLst>
                                      </p:cBhvr>
                                      <p:to>
                                        <p:strVal val="visible"/>
                                      </p:to>
                                    </p:set>
                                    <p:anim calcmode="lin" valueType="num">
                                      <p:cBhvr>
                                        <p:cTn id="116" dur="500" fill="hold"/>
                                        <p:tgtEl>
                                          <p:spTgt spid="52239"/>
                                        </p:tgtEl>
                                        <p:attrNameLst>
                                          <p:attrName>ppt_w</p:attrName>
                                        </p:attrNameLst>
                                      </p:cBhvr>
                                      <p:tavLst>
                                        <p:tav tm="100000">
                                          <p:val>
                                            <p:strVal val="(6*min(ma#ppt_x(#ppt_w*#ppt_h,.3),1)-7.4)/-.7*#ppt_w"/>
                                          </p:val>
                                        </p:tav>
                                        <p:tav>
                                          <p:val>
                                            <p:strVal val="#ppt_w"/>
                                          </p:val>
                                        </p:tav>
                                      </p:tavLst>
                                    </p:anim>
                                    <p:anim calcmode="lin" valueType="num">
                                      <p:cBhvr>
                                        <p:cTn id="117" dur="500" fill="hold"/>
                                        <p:tgtEl>
                                          <p:spTgt spid="52239"/>
                                        </p:tgtEl>
                                        <p:attrNameLst>
                                          <p:attrName>ppt_h</p:attrName>
                                        </p:attrNameLst>
                                      </p:cBhvr>
                                      <p:tavLst>
                                        <p:tav tm="100000">
                                          <p:val>
                                            <p:strVal val="(6*min(ma#ppt_x(#ppt_w*#ppt_h,.3),1)-7.4)/-.7*#ppt_h"/>
                                          </p:val>
                                        </p:tav>
                                        <p:tav>
                                          <p:val>
                                            <p:strVal val="#ppt_h"/>
                                          </p:val>
                                        </p:tav>
                                      </p:tavLst>
                                    </p:anim>
                                    <p:anim calcmode="lin" valueType="num">
                                      <p:cBhvr>
                                        <p:cTn id="118" dur="500" fill="hold"/>
                                        <p:tgtEl>
                                          <p:spTgt spid="52239"/>
                                        </p:tgtEl>
                                        <p:attrNameLst>
                                          <p:attrName>ppt_x</p:attrName>
                                        </p:attrNameLst>
                                      </p:cBhvr>
                                      <p:tavLst>
                                        <p:tav tm="100000">
                                          <p:val>
                                            <p:fltVal val="0.5"/>
                                          </p:val>
                                        </p:tav>
                                        <p:tav>
                                          <p:val>
                                            <p:strVal val="#ppt_x"/>
                                          </p:val>
                                        </p:tav>
                                      </p:tavLst>
                                    </p:anim>
                                    <p:anim calcmode="lin" valueType="num">
                                      <p:cBhvr>
                                        <p:cTn id="119" dur="500" fill="hold"/>
                                        <p:tgtEl>
                                          <p:spTgt spid="52239"/>
                                        </p:tgtEl>
                                        <p:attrNameLst>
                                          <p:attrName>ppt_y</p:attrName>
                                        </p:attrNameLst>
                                      </p:cBhvr>
                                      <p:tavLst>
                                        <p:tav tm="100000">
                                          <p:val>
                                            <p:strVal val="1+(6*min(ma#ppt_x(#ppt_w*#ppt_h,.3),1)-7.4)/-.7*#ppt_h/2"/>
                                          </p:val>
                                        </p:tav>
                                        <p:tav>
                                          <p:val>
                                            <p:strVal val="#ppt_y"/>
                                          </p:val>
                                        </p:tav>
                                      </p:tavLst>
                                    </p:anim>
                                  </p:childTnLst>
                                </p:cTn>
                              </p:par>
                            </p:childTnLst>
                          </p:cTn>
                        </p:par>
                        <p:par>
                          <p:cTn id="120" fill="hold" nodeType="afterGroup">
                            <p:stCondLst>
                              <p:cond delay="8500"/>
                            </p:stCondLst>
                            <p:childTnLst>
                              <p:par>
                                <p:cTn id="121" presetID="23" presetClass="entr" presetSubtype="36" fill="hold" grpId="0" nodeType="afterEffect">
                                  <p:stCondLst>
                                    <p:cond delay="0"/>
                                  </p:stCondLst>
                                  <p:childTnLst>
                                    <p:set>
                                      <p:cBhvr>
                                        <p:cTn id="122" dur="1" fill="hold">
                                          <p:stCondLst>
                                            <p:cond delay="0"/>
                                          </p:stCondLst>
                                        </p:cTn>
                                        <p:tgtEl>
                                          <p:spTgt spid="52248"/>
                                        </p:tgtEl>
                                        <p:attrNameLst>
                                          <p:attrName>style.visibility</p:attrName>
                                        </p:attrNameLst>
                                      </p:cBhvr>
                                      <p:to>
                                        <p:strVal val="visible"/>
                                      </p:to>
                                    </p:set>
                                    <p:anim calcmode="lin" valueType="num">
                                      <p:cBhvr>
                                        <p:cTn id="123" dur="500" fill="hold"/>
                                        <p:tgtEl>
                                          <p:spTgt spid="52248"/>
                                        </p:tgtEl>
                                        <p:attrNameLst>
                                          <p:attrName>ppt_w</p:attrName>
                                        </p:attrNameLst>
                                      </p:cBhvr>
                                      <p:tavLst>
                                        <p:tav tm="100000">
                                          <p:val>
                                            <p:strVal val="(6*min(ma#ppt_x(#ppt_w*#ppt_h,.3),1)-7.4)/-.7*#ppt_w"/>
                                          </p:val>
                                        </p:tav>
                                        <p:tav>
                                          <p:val>
                                            <p:strVal val="#ppt_w"/>
                                          </p:val>
                                        </p:tav>
                                      </p:tavLst>
                                    </p:anim>
                                    <p:anim calcmode="lin" valueType="num">
                                      <p:cBhvr>
                                        <p:cTn id="124" dur="500" fill="hold"/>
                                        <p:tgtEl>
                                          <p:spTgt spid="52248"/>
                                        </p:tgtEl>
                                        <p:attrNameLst>
                                          <p:attrName>ppt_h</p:attrName>
                                        </p:attrNameLst>
                                      </p:cBhvr>
                                      <p:tavLst>
                                        <p:tav tm="100000">
                                          <p:val>
                                            <p:strVal val="(6*min(ma#ppt_x(#ppt_w*#ppt_h,.3),1)-7.4)/-.7*#ppt_h"/>
                                          </p:val>
                                        </p:tav>
                                        <p:tav>
                                          <p:val>
                                            <p:strVal val="#ppt_h"/>
                                          </p:val>
                                        </p:tav>
                                      </p:tavLst>
                                    </p:anim>
                                    <p:anim calcmode="lin" valueType="num">
                                      <p:cBhvr>
                                        <p:cTn id="125" dur="500" fill="hold"/>
                                        <p:tgtEl>
                                          <p:spTgt spid="52248"/>
                                        </p:tgtEl>
                                        <p:attrNameLst>
                                          <p:attrName>ppt_x</p:attrName>
                                        </p:attrNameLst>
                                      </p:cBhvr>
                                      <p:tavLst>
                                        <p:tav tm="100000">
                                          <p:val>
                                            <p:fltVal val="0.5"/>
                                          </p:val>
                                        </p:tav>
                                        <p:tav>
                                          <p:val>
                                            <p:strVal val="#ppt_x"/>
                                          </p:val>
                                        </p:tav>
                                      </p:tavLst>
                                    </p:anim>
                                    <p:anim calcmode="lin" valueType="num">
                                      <p:cBhvr>
                                        <p:cTn id="126" dur="500" fill="hold"/>
                                        <p:tgtEl>
                                          <p:spTgt spid="52248"/>
                                        </p:tgtEl>
                                        <p:attrNameLst>
                                          <p:attrName>ppt_y</p:attrName>
                                        </p:attrNameLst>
                                      </p:cBhvr>
                                      <p:tavLst>
                                        <p:tav tm="100000">
                                          <p:val>
                                            <p:strVal val="1+(6*min(ma#ppt_x(#ppt_w*#ppt_h,.3),1)-7.4)/-.7*#ppt_h/2"/>
                                          </p:val>
                                        </p:tav>
                                        <p:tav>
                                          <p:val>
                                            <p:strVal val="#ppt_y"/>
                                          </p:val>
                                        </p:tav>
                                      </p:tavLst>
                                    </p:anim>
                                  </p:childTnLst>
                                </p:cTn>
                              </p:par>
                            </p:childTnLst>
                          </p:cTn>
                        </p:par>
                        <p:par>
                          <p:cTn id="127" fill="hold" nodeType="afterGroup">
                            <p:stCondLst>
                              <p:cond delay="9000"/>
                            </p:stCondLst>
                            <p:childTnLst>
                              <p:par>
                                <p:cTn id="128" presetID="23" presetClass="entr" presetSubtype="36" fill="hold" grpId="0" nodeType="afterEffect">
                                  <p:stCondLst>
                                    <p:cond delay="0"/>
                                  </p:stCondLst>
                                  <p:childTnLst>
                                    <p:set>
                                      <p:cBhvr>
                                        <p:cTn id="129" dur="1" fill="hold">
                                          <p:stCondLst>
                                            <p:cond delay="0"/>
                                          </p:stCondLst>
                                        </p:cTn>
                                        <p:tgtEl>
                                          <p:spTgt spid="52241"/>
                                        </p:tgtEl>
                                        <p:attrNameLst>
                                          <p:attrName>style.visibility</p:attrName>
                                        </p:attrNameLst>
                                      </p:cBhvr>
                                      <p:to>
                                        <p:strVal val="visible"/>
                                      </p:to>
                                    </p:set>
                                    <p:anim calcmode="lin" valueType="num">
                                      <p:cBhvr>
                                        <p:cTn id="130" dur="500" fill="hold"/>
                                        <p:tgtEl>
                                          <p:spTgt spid="52241"/>
                                        </p:tgtEl>
                                        <p:attrNameLst>
                                          <p:attrName>ppt_w</p:attrName>
                                        </p:attrNameLst>
                                      </p:cBhvr>
                                      <p:tavLst>
                                        <p:tav tm="100000">
                                          <p:val>
                                            <p:strVal val="(6*min(ma#ppt_x(#ppt_w*#ppt_h,.3),1)-7.4)/-.7*#ppt_w"/>
                                          </p:val>
                                        </p:tav>
                                        <p:tav>
                                          <p:val>
                                            <p:strVal val="#ppt_w"/>
                                          </p:val>
                                        </p:tav>
                                      </p:tavLst>
                                    </p:anim>
                                    <p:anim calcmode="lin" valueType="num">
                                      <p:cBhvr>
                                        <p:cTn id="131" dur="500" fill="hold"/>
                                        <p:tgtEl>
                                          <p:spTgt spid="52241"/>
                                        </p:tgtEl>
                                        <p:attrNameLst>
                                          <p:attrName>ppt_h</p:attrName>
                                        </p:attrNameLst>
                                      </p:cBhvr>
                                      <p:tavLst>
                                        <p:tav tm="100000">
                                          <p:val>
                                            <p:strVal val="(6*min(ma#ppt_x(#ppt_w*#ppt_h,.3),1)-7.4)/-.7*#ppt_h"/>
                                          </p:val>
                                        </p:tav>
                                        <p:tav>
                                          <p:val>
                                            <p:strVal val="#ppt_h"/>
                                          </p:val>
                                        </p:tav>
                                      </p:tavLst>
                                    </p:anim>
                                    <p:anim calcmode="lin" valueType="num">
                                      <p:cBhvr>
                                        <p:cTn id="132" dur="500" fill="hold"/>
                                        <p:tgtEl>
                                          <p:spTgt spid="52241"/>
                                        </p:tgtEl>
                                        <p:attrNameLst>
                                          <p:attrName>ppt_x</p:attrName>
                                        </p:attrNameLst>
                                      </p:cBhvr>
                                      <p:tavLst>
                                        <p:tav tm="100000">
                                          <p:val>
                                            <p:fltVal val="0.5"/>
                                          </p:val>
                                        </p:tav>
                                        <p:tav>
                                          <p:val>
                                            <p:strVal val="#ppt_x"/>
                                          </p:val>
                                        </p:tav>
                                      </p:tavLst>
                                    </p:anim>
                                    <p:anim calcmode="lin" valueType="num">
                                      <p:cBhvr>
                                        <p:cTn id="133" dur="500" fill="hold"/>
                                        <p:tgtEl>
                                          <p:spTgt spid="52241"/>
                                        </p:tgtEl>
                                        <p:attrNameLst>
                                          <p:attrName>ppt_y</p:attrName>
                                        </p:attrNameLst>
                                      </p:cBhvr>
                                      <p:tavLst>
                                        <p:tav tm="100000">
                                          <p:val>
                                            <p:strVal val="1+(6*min(ma#ppt_x(#ppt_w*#ppt_h,.3),1)-7.4)/-.7*#ppt_h/2"/>
                                          </p:val>
                                        </p:tav>
                                        <p:tav>
                                          <p:val>
                                            <p:strVal val="#ppt_y"/>
                                          </p:val>
                                        </p:tav>
                                      </p:tavLst>
                                    </p:anim>
                                  </p:childTnLst>
                                </p:cTn>
                              </p:par>
                            </p:childTnLst>
                          </p:cTn>
                        </p:par>
                        <p:par>
                          <p:cTn id="134" fill="hold" nodeType="afterGroup">
                            <p:stCondLst>
                              <p:cond delay="9500"/>
                            </p:stCondLst>
                            <p:childTnLst>
                              <p:par>
                                <p:cTn id="135" presetID="23" presetClass="entr" presetSubtype="36" fill="hold" grpId="0" nodeType="afterEffect">
                                  <p:stCondLst>
                                    <p:cond delay="0"/>
                                  </p:stCondLst>
                                  <p:childTnLst>
                                    <p:set>
                                      <p:cBhvr>
                                        <p:cTn id="136" dur="1" fill="hold">
                                          <p:stCondLst>
                                            <p:cond delay="0"/>
                                          </p:stCondLst>
                                        </p:cTn>
                                        <p:tgtEl>
                                          <p:spTgt spid="52249"/>
                                        </p:tgtEl>
                                        <p:attrNameLst>
                                          <p:attrName>style.visibility</p:attrName>
                                        </p:attrNameLst>
                                      </p:cBhvr>
                                      <p:to>
                                        <p:strVal val="visible"/>
                                      </p:to>
                                    </p:set>
                                    <p:anim calcmode="lin" valueType="num">
                                      <p:cBhvr>
                                        <p:cTn id="137" dur="500" fill="hold"/>
                                        <p:tgtEl>
                                          <p:spTgt spid="52249"/>
                                        </p:tgtEl>
                                        <p:attrNameLst>
                                          <p:attrName>ppt_w</p:attrName>
                                        </p:attrNameLst>
                                      </p:cBhvr>
                                      <p:tavLst>
                                        <p:tav tm="100000">
                                          <p:val>
                                            <p:strVal val="(6*min(ma#ppt_x(#ppt_w*#ppt_h,.3),1)-7.4)/-.7*#ppt_w"/>
                                          </p:val>
                                        </p:tav>
                                        <p:tav>
                                          <p:val>
                                            <p:strVal val="#ppt_w"/>
                                          </p:val>
                                        </p:tav>
                                      </p:tavLst>
                                    </p:anim>
                                    <p:anim calcmode="lin" valueType="num">
                                      <p:cBhvr>
                                        <p:cTn id="138" dur="500" fill="hold"/>
                                        <p:tgtEl>
                                          <p:spTgt spid="52249"/>
                                        </p:tgtEl>
                                        <p:attrNameLst>
                                          <p:attrName>ppt_h</p:attrName>
                                        </p:attrNameLst>
                                      </p:cBhvr>
                                      <p:tavLst>
                                        <p:tav tm="100000">
                                          <p:val>
                                            <p:strVal val="(6*min(ma#ppt_x(#ppt_w*#ppt_h,.3),1)-7.4)/-.7*#ppt_h"/>
                                          </p:val>
                                        </p:tav>
                                        <p:tav>
                                          <p:val>
                                            <p:strVal val="#ppt_h"/>
                                          </p:val>
                                        </p:tav>
                                      </p:tavLst>
                                    </p:anim>
                                    <p:anim calcmode="lin" valueType="num">
                                      <p:cBhvr>
                                        <p:cTn id="139" dur="500" fill="hold"/>
                                        <p:tgtEl>
                                          <p:spTgt spid="52249"/>
                                        </p:tgtEl>
                                        <p:attrNameLst>
                                          <p:attrName>ppt_x</p:attrName>
                                        </p:attrNameLst>
                                      </p:cBhvr>
                                      <p:tavLst>
                                        <p:tav tm="100000">
                                          <p:val>
                                            <p:fltVal val="0.5"/>
                                          </p:val>
                                        </p:tav>
                                        <p:tav>
                                          <p:val>
                                            <p:strVal val="#ppt_x"/>
                                          </p:val>
                                        </p:tav>
                                      </p:tavLst>
                                    </p:anim>
                                    <p:anim calcmode="lin" valueType="num">
                                      <p:cBhvr>
                                        <p:cTn id="140" dur="500" fill="hold"/>
                                        <p:tgtEl>
                                          <p:spTgt spid="52249"/>
                                        </p:tgtEl>
                                        <p:attrNameLst>
                                          <p:attrName>ppt_y</p:attrName>
                                        </p:attrNameLst>
                                      </p:cBhvr>
                                      <p:tavLst>
                                        <p:tav tm="100000">
                                          <p:val>
                                            <p:strVal val="1+(6*min(ma#ppt_x(#ppt_w*#ppt_h,.3),1)-7.4)/-.7*#ppt_h/2"/>
                                          </p:val>
                                        </p:tav>
                                        <p:tav>
                                          <p:val>
                                            <p:strVal val="#ppt_y"/>
                                          </p:val>
                                        </p:tav>
                                      </p:tavLst>
                                    </p:anim>
                                  </p:childTnLst>
                                </p:cTn>
                              </p:par>
                            </p:childTnLst>
                          </p:cTn>
                        </p:par>
                        <p:par>
                          <p:cTn id="141" fill="hold" nodeType="afterGroup">
                            <p:stCondLst>
                              <p:cond delay="10000"/>
                            </p:stCondLst>
                            <p:childTnLst>
                              <p:par>
                                <p:cTn id="142" presetID="23" presetClass="entr" presetSubtype="36" fill="hold" grpId="0" nodeType="afterEffect">
                                  <p:stCondLst>
                                    <p:cond delay="0"/>
                                  </p:stCondLst>
                                  <p:childTnLst>
                                    <p:set>
                                      <p:cBhvr>
                                        <p:cTn id="143" dur="1" fill="hold">
                                          <p:stCondLst>
                                            <p:cond delay="0"/>
                                          </p:stCondLst>
                                        </p:cTn>
                                        <p:tgtEl>
                                          <p:spTgt spid="52253"/>
                                        </p:tgtEl>
                                        <p:attrNameLst>
                                          <p:attrName>style.visibility</p:attrName>
                                        </p:attrNameLst>
                                      </p:cBhvr>
                                      <p:to>
                                        <p:strVal val="visible"/>
                                      </p:to>
                                    </p:set>
                                    <p:anim calcmode="lin" valueType="num">
                                      <p:cBhvr>
                                        <p:cTn id="144" dur="500" fill="hold"/>
                                        <p:tgtEl>
                                          <p:spTgt spid="52253"/>
                                        </p:tgtEl>
                                        <p:attrNameLst>
                                          <p:attrName>ppt_w</p:attrName>
                                        </p:attrNameLst>
                                      </p:cBhvr>
                                      <p:tavLst>
                                        <p:tav tm="100000">
                                          <p:val>
                                            <p:strVal val="(6*min(ma#ppt_x(#ppt_w*#ppt_h,.3),1)-7.4)/-.7*#ppt_w"/>
                                          </p:val>
                                        </p:tav>
                                        <p:tav>
                                          <p:val>
                                            <p:strVal val="#ppt_w"/>
                                          </p:val>
                                        </p:tav>
                                      </p:tavLst>
                                    </p:anim>
                                    <p:anim calcmode="lin" valueType="num">
                                      <p:cBhvr>
                                        <p:cTn id="145" dur="500" fill="hold"/>
                                        <p:tgtEl>
                                          <p:spTgt spid="52253"/>
                                        </p:tgtEl>
                                        <p:attrNameLst>
                                          <p:attrName>ppt_h</p:attrName>
                                        </p:attrNameLst>
                                      </p:cBhvr>
                                      <p:tavLst>
                                        <p:tav tm="100000">
                                          <p:val>
                                            <p:strVal val="(6*min(ma#ppt_x(#ppt_w*#ppt_h,.3),1)-7.4)/-.7*#ppt_h"/>
                                          </p:val>
                                        </p:tav>
                                        <p:tav>
                                          <p:val>
                                            <p:strVal val="#ppt_h"/>
                                          </p:val>
                                        </p:tav>
                                      </p:tavLst>
                                    </p:anim>
                                    <p:anim calcmode="lin" valueType="num">
                                      <p:cBhvr>
                                        <p:cTn id="146" dur="500" fill="hold"/>
                                        <p:tgtEl>
                                          <p:spTgt spid="52253"/>
                                        </p:tgtEl>
                                        <p:attrNameLst>
                                          <p:attrName>ppt_x</p:attrName>
                                        </p:attrNameLst>
                                      </p:cBhvr>
                                      <p:tavLst>
                                        <p:tav tm="100000">
                                          <p:val>
                                            <p:fltVal val="0.5"/>
                                          </p:val>
                                        </p:tav>
                                        <p:tav>
                                          <p:val>
                                            <p:strVal val="#ppt_x"/>
                                          </p:val>
                                        </p:tav>
                                      </p:tavLst>
                                    </p:anim>
                                    <p:anim calcmode="lin" valueType="num">
                                      <p:cBhvr>
                                        <p:cTn id="147" dur="500" fill="hold"/>
                                        <p:tgtEl>
                                          <p:spTgt spid="52253"/>
                                        </p:tgtEl>
                                        <p:attrNameLst>
                                          <p:attrName>ppt_y</p:attrName>
                                        </p:attrNameLst>
                                      </p:cBhvr>
                                      <p:tavLst>
                                        <p:tav tm="100000">
                                          <p:val>
                                            <p:strVal val="1+(6*min(ma#ppt_x(#ppt_w*#ppt_h,.3),1)-7.4)/-.7*#ppt_h/2"/>
                                          </p:val>
                                        </p:tav>
                                        <p:tav>
                                          <p:val>
                                            <p:strVal val="#ppt_y"/>
                                          </p:val>
                                        </p:tav>
                                      </p:tavLst>
                                    </p:anim>
                                  </p:childTnLst>
                                </p:cTn>
                              </p:par>
                            </p:childTnLst>
                          </p:cTn>
                        </p:par>
                        <p:par>
                          <p:cTn id="148" fill="hold" nodeType="afterGroup">
                            <p:stCondLst>
                              <p:cond delay="10500"/>
                            </p:stCondLst>
                            <p:childTnLst>
                              <p:par>
                                <p:cTn id="149" presetID="23" presetClass="entr" presetSubtype="36" fill="hold" grpId="0" nodeType="afterEffect">
                                  <p:stCondLst>
                                    <p:cond delay="0"/>
                                  </p:stCondLst>
                                  <p:childTnLst>
                                    <p:set>
                                      <p:cBhvr>
                                        <p:cTn id="150" dur="1" fill="hold">
                                          <p:stCondLst>
                                            <p:cond delay="0"/>
                                          </p:stCondLst>
                                        </p:cTn>
                                        <p:tgtEl>
                                          <p:spTgt spid="52244"/>
                                        </p:tgtEl>
                                        <p:attrNameLst>
                                          <p:attrName>style.visibility</p:attrName>
                                        </p:attrNameLst>
                                      </p:cBhvr>
                                      <p:to>
                                        <p:strVal val="visible"/>
                                      </p:to>
                                    </p:set>
                                    <p:anim calcmode="lin" valueType="num">
                                      <p:cBhvr>
                                        <p:cTn id="151" dur="500" fill="hold"/>
                                        <p:tgtEl>
                                          <p:spTgt spid="52244"/>
                                        </p:tgtEl>
                                        <p:attrNameLst>
                                          <p:attrName>ppt_w</p:attrName>
                                        </p:attrNameLst>
                                      </p:cBhvr>
                                      <p:tavLst>
                                        <p:tav tm="100000">
                                          <p:val>
                                            <p:strVal val="(6*min(ma#ppt_x(#ppt_w*#ppt_h,.3),1)-7.4)/-.7*#ppt_w"/>
                                          </p:val>
                                        </p:tav>
                                        <p:tav>
                                          <p:val>
                                            <p:strVal val="#ppt_w"/>
                                          </p:val>
                                        </p:tav>
                                      </p:tavLst>
                                    </p:anim>
                                    <p:anim calcmode="lin" valueType="num">
                                      <p:cBhvr>
                                        <p:cTn id="152" dur="500" fill="hold"/>
                                        <p:tgtEl>
                                          <p:spTgt spid="52244"/>
                                        </p:tgtEl>
                                        <p:attrNameLst>
                                          <p:attrName>ppt_h</p:attrName>
                                        </p:attrNameLst>
                                      </p:cBhvr>
                                      <p:tavLst>
                                        <p:tav tm="100000">
                                          <p:val>
                                            <p:strVal val="(6*min(ma#ppt_x(#ppt_w*#ppt_h,.3),1)-7.4)/-.7*#ppt_h"/>
                                          </p:val>
                                        </p:tav>
                                        <p:tav>
                                          <p:val>
                                            <p:strVal val="#ppt_h"/>
                                          </p:val>
                                        </p:tav>
                                      </p:tavLst>
                                    </p:anim>
                                    <p:anim calcmode="lin" valueType="num">
                                      <p:cBhvr>
                                        <p:cTn id="153" dur="500" fill="hold"/>
                                        <p:tgtEl>
                                          <p:spTgt spid="52244"/>
                                        </p:tgtEl>
                                        <p:attrNameLst>
                                          <p:attrName>ppt_x</p:attrName>
                                        </p:attrNameLst>
                                      </p:cBhvr>
                                      <p:tavLst>
                                        <p:tav tm="100000">
                                          <p:val>
                                            <p:fltVal val="0.5"/>
                                          </p:val>
                                        </p:tav>
                                        <p:tav>
                                          <p:val>
                                            <p:strVal val="#ppt_x"/>
                                          </p:val>
                                        </p:tav>
                                      </p:tavLst>
                                    </p:anim>
                                    <p:anim calcmode="lin" valueType="num">
                                      <p:cBhvr>
                                        <p:cTn id="154" dur="500" fill="hold"/>
                                        <p:tgtEl>
                                          <p:spTgt spid="52244"/>
                                        </p:tgtEl>
                                        <p:attrNameLst>
                                          <p:attrName>ppt_y</p:attrName>
                                        </p:attrNameLst>
                                      </p:cBhvr>
                                      <p:tavLst>
                                        <p:tav tm="100000">
                                          <p:val>
                                            <p:strVal val="1+(6*min(ma#ppt_x(#ppt_w*#ppt_h,.3),1)-7.4)/-.7*#ppt_h/2"/>
                                          </p:val>
                                        </p:tav>
                                        <p:tav>
                                          <p:val>
                                            <p:strVal val="#ppt_y"/>
                                          </p:val>
                                        </p:tav>
                                      </p:tavLst>
                                    </p:anim>
                                  </p:childTnLst>
                                </p:cTn>
                              </p:par>
                            </p:childTnLst>
                          </p:cTn>
                        </p:par>
                        <p:par>
                          <p:cTn id="155" fill="hold" nodeType="afterGroup">
                            <p:stCondLst>
                              <p:cond delay="11000"/>
                            </p:stCondLst>
                            <p:childTnLst>
                              <p:par>
                                <p:cTn id="156" presetID="23" presetClass="entr" presetSubtype="36" fill="hold" grpId="0" nodeType="afterEffect">
                                  <p:stCondLst>
                                    <p:cond delay="0"/>
                                  </p:stCondLst>
                                  <p:childTnLst>
                                    <p:set>
                                      <p:cBhvr>
                                        <p:cTn id="157" dur="1" fill="hold">
                                          <p:stCondLst>
                                            <p:cond delay="0"/>
                                          </p:stCondLst>
                                        </p:cTn>
                                        <p:tgtEl>
                                          <p:spTgt spid="52234"/>
                                        </p:tgtEl>
                                        <p:attrNameLst>
                                          <p:attrName>style.visibility</p:attrName>
                                        </p:attrNameLst>
                                      </p:cBhvr>
                                      <p:to>
                                        <p:strVal val="visible"/>
                                      </p:to>
                                    </p:set>
                                    <p:anim calcmode="lin" valueType="num">
                                      <p:cBhvr>
                                        <p:cTn id="158" dur="500" fill="hold"/>
                                        <p:tgtEl>
                                          <p:spTgt spid="52234"/>
                                        </p:tgtEl>
                                        <p:attrNameLst>
                                          <p:attrName>ppt_w</p:attrName>
                                        </p:attrNameLst>
                                      </p:cBhvr>
                                      <p:tavLst>
                                        <p:tav tm="100000">
                                          <p:val>
                                            <p:strVal val="(6*min(ma#ppt_x(#ppt_w*#ppt_h,.3),1)-7.4)/-.7*#ppt_w"/>
                                          </p:val>
                                        </p:tav>
                                        <p:tav>
                                          <p:val>
                                            <p:strVal val="#ppt_w"/>
                                          </p:val>
                                        </p:tav>
                                      </p:tavLst>
                                    </p:anim>
                                    <p:anim calcmode="lin" valueType="num">
                                      <p:cBhvr>
                                        <p:cTn id="159" dur="500" fill="hold"/>
                                        <p:tgtEl>
                                          <p:spTgt spid="52234"/>
                                        </p:tgtEl>
                                        <p:attrNameLst>
                                          <p:attrName>ppt_h</p:attrName>
                                        </p:attrNameLst>
                                      </p:cBhvr>
                                      <p:tavLst>
                                        <p:tav tm="100000">
                                          <p:val>
                                            <p:strVal val="(6*min(ma#ppt_x(#ppt_w*#ppt_h,.3),1)-7.4)/-.7*#ppt_h"/>
                                          </p:val>
                                        </p:tav>
                                        <p:tav>
                                          <p:val>
                                            <p:strVal val="#ppt_h"/>
                                          </p:val>
                                        </p:tav>
                                      </p:tavLst>
                                    </p:anim>
                                    <p:anim calcmode="lin" valueType="num">
                                      <p:cBhvr>
                                        <p:cTn id="160" dur="500" fill="hold"/>
                                        <p:tgtEl>
                                          <p:spTgt spid="52234"/>
                                        </p:tgtEl>
                                        <p:attrNameLst>
                                          <p:attrName>ppt_x</p:attrName>
                                        </p:attrNameLst>
                                      </p:cBhvr>
                                      <p:tavLst>
                                        <p:tav tm="100000">
                                          <p:val>
                                            <p:fltVal val="0.5"/>
                                          </p:val>
                                        </p:tav>
                                        <p:tav>
                                          <p:val>
                                            <p:strVal val="#ppt_x"/>
                                          </p:val>
                                        </p:tav>
                                      </p:tavLst>
                                    </p:anim>
                                    <p:anim calcmode="lin" valueType="num">
                                      <p:cBhvr>
                                        <p:cTn id="161" dur="500" fill="hold"/>
                                        <p:tgtEl>
                                          <p:spTgt spid="52234"/>
                                        </p:tgtEl>
                                        <p:attrNameLst>
                                          <p:attrName>ppt_y</p:attrName>
                                        </p:attrNameLst>
                                      </p:cBhvr>
                                      <p:tavLst>
                                        <p:tav tm="100000">
                                          <p:val>
                                            <p:strVal val="1+(6*min(ma#ppt_x(#ppt_w*#ppt_h,.3),1)-7.4)/-.7*#ppt_h/2"/>
                                          </p:val>
                                        </p:tav>
                                        <p:tav>
                                          <p:val>
                                            <p:strVal val="#ppt_y"/>
                                          </p:val>
                                        </p:tav>
                                      </p:tavLst>
                                    </p:anim>
                                  </p:childTnLst>
                                </p:cTn>
                              </p:par>
                            </p:childTnLst>
                          </p:cTn>
                        </p:par>
                        <p:par>
                          <p:cTn id="162" fill="hold" nodeType="afterGroup">
                            <p:stCondLst>
                              <p:cond delay="11500"/>
                            </p:stCondLst>
                            <p:childTnLst>
                              <p:par>
                                <p:cTn id="163" presetID="23" presetClass="entr" presetSubtype="36" fill="hold" grpId="0" nodeType="afterEffect">
                                  <p:stCondLst>
                                    <p:cond delay="0"/>
                                  </p:stCondLst>
                                  <p:childTnLst>
                                    <p:set>
                                      <p:cBhvr>
                                        <p:cTn id="164" dur="1" fill="hold">
                                          <p:stCondLst>
                                            <p:cond delay="0"/>
                                          </p:stCondLst>
                                        </p:cTn>
                                        <p:tgtEl>
                                          <p:spTgt spid="52251"/>
                                        </p:tgtEl>
                                        <p:attrNameLst>
                                          <p:attrName>style.visibility</p:attrName>
                                        </p:attrNameLst>
                                      </p:cBhvr>
                                      <p:to>
                                        <p:strVal val="visible"/>
                                      </p:to>
                                    </p:set>
                                    <p:anim calcmode="lin" valueType="num">
                                      <p:cBhvr>
                                        <p:cTn id="165" dur="500" fill="hold"/>
                                        <p:tgtEl>
                                          <p:spTgt spid="52251"/>
                                        </p:tgtEl>
                                        <p:attrNameLst>
                                          <p:attrName>ppt_w</p:attrName>
                                        </p:attrNameLst>
                                      </p:cBhvr>
                                      <p:tavLst>
                                        <p:tav tm="100000">
                                          <p:val>
                                            <p:strVal val="(6*min(ma#ppt_x(#ppt_w*#ppt_h,.3),1)-7.4)/-.7*#ppt_w"/>
                                          </p:val>
                                        </p:tav>
                                        <p:tav>
                                          <p:val>
                                            <p:strVal val="#ppt_w"/>
                                          </p:val>
                                        </p:tav>
                                      </p:tavLst>
                                    </p:anim>
                                    <p:anim calcmode="lin" valueType="num">
                                      <p:cBhvr>
                                        <p:cTn id="166" dur="500" fill="hold"/>
                                        <p:tgtEl>
                                          <p:spTgt spid="52251"/>
                                        </p:tgtEl>
                                        <p:attrNameLst>
                                          <p:attrName>ppt_h</p:attrName>
                                        </p:attrNameLst>
                                      </p:cBhvr>
                                      <p:tavLst>
                                        <p:tav tm="100000">
                                          <p:val>
                                            <p:strVal val="(6*min(ma#ppt_x(#ppt_w*#ppt_h,.3),1)-7.4)/-.7*#ppt_h"/>
                                          </p:val>
                                        </p:tav>
                                        <p:tav>
                                          <p:val>
                                            <p:strVal val="#ppt_h"/>
                                          </p:val>
                                        </p:tav>
                                      </p:tavLst>
                                    </p:anim>
                                    <p:anim calcmode="lin" valueType="num">
                                      <p:cBhvr>
                                        <p:cTn id="167" dur="500" fill="hold"/>
                                        <p:tgtEl>
                                          <p:spTgt spid="52251"/>
                                        </p:tgtEl>
                                        <p:attrNameLst>
                                          <p:attrName>ppt_x</p:attrName>
                                        </p:attrNameLst>
                                      </p:cBhvr>
                                      <p:tavLst>
                                        <p:tav tm="100000">
                                          <p:val>
                                            <p:fltVal val="0.5"/>
                                          </p:val>
                                        </p:tav>
                                        <p:tav>
                                          <p:val>
                                            <p:strVal val="#ppt_x"/>
                                          </p:val>
                                        </p:tav>
                                      </p:tavLst>
                                    </p:anim>
                                    <p:anim calcmode="lin" valueType="num">
                                      <p:cBhvr>
                                        <p:cTn id="168" dur="500" fill="hold"/>
                                        <p:tgtEl>
                                          <p:spTgt spid="52251"/>
                                        </p:tgtEl>
                                        <p:attrNameLst>
                                          <p:attrName>ppt_y</p:attrName>
                                        </p:attrNameLst>
                                      </p:cBhvr>
                                      <p:tavLst>
                                        <p:tav tm="100000">
                                          <p:val>
                                            <p:strVal val="1+(6*min(ma#ppt_x(#ppt_w*#ppt_h,.3),1)-7.4)/-.7*#ppt_h/2"/>
                                          </p:val>
                                        </p:tav>
                                        <p:tav>
                                          <p:val>
                                            <p:strVal val="#ppt_y"/>
                                          </p:val>
                                        </p:tav>
                                      </p:tavLst>
                                    </p:anim>
                                  </p:childTnLst>
                                </p:cTn>
                              </p:par>
                            </p:childTnLst>
                          </p:cTn>
                        </p:par>
                        <p:par>
                          <p:cTn id="169" fill="hold" nodeType="afterGroup">
                            <p:stCondLst>
                              <p:cond delay="12000"/>
                            </p:stCondLst>
                            <p:childTnLst>
                              <p:par>
                                <p:cTn id="170" presetID="23" presetClass="entr" presetSubtype="36" fill="hold" grpId="0" nodeType="afterEffect">
                                  <p:stCondLst>
                                    <p:cond delay="0"/>
                                  </p:stCondLst>
                                  <p:childTnLst>
                                    <p:set>
                                      <p:cBhvr>
                                        <p:cTn id="171" dur="1" fill="hold">
                                          <p:stCondLst>
                                            <p:cond delay="0"/>
                                          </p:stCondLst>
                                        </p:cTn>
                                        <p:tgtEl>
                                          <p:spTgt spid="52250"/>
                                        </p:tgtEl>
                                        <p:attrNameLst>
                                          <p:attrName>style.visibility</p:attrName>
                                        </p:attrNameLst>
                                      </p:cBhvr>
                                      <p:to>
                                        <p:strVal val="visible"/>
                                      </p:to>
                                    </p:set>
                                    <p:anim calcmode="lin" valueType="num">
                                      <p:cBhvr>
                                        <p:cTn id="172" dur="500" fill="hold"/>
                                        <p:tgtEl>
                                          <p:spTgt spid="52250"/>
                                        </p:tgtEl>
                                        <p:attrNameLst>
                                          <p:attrName>ppt_w</p:attrName>
                                        </p:attrNameLst>
                                      </p:cBhvr>
                                      <p:tavLst>
                                        <p:tav tm="100000">
                                          <p:val>
                                            <p:strVal val="(6*min(ma#ppt_x(#ppt_w*#ppt_h,.3),1)-7.4)/-.7*#ppt_w"/>
                                          </p:val>
                                        </p:tav>
                                        <p:tav>
                                          <p:val>
                                            <p:strVal val="#ppt_w"/>
                                          </p:val>
                                        </p:tav>
                                      </p:tavLst>
                                    </p:anim>
                                    <p:anim calcmode="lin" valueType="num">
                                      <p:cBhvr>
                                        <p:cTn id="173" dur="500" fill="hold"/>
                                        <p:tgtEl>
                                          <p:spTgt spid="52250"/>
                                        </p:tgtEl>
                                        <p:attrNameLst>
                                          <p:attrName>ppt_h</p:attrName>
                                        </p:attrNameLst>
                                      </p:cBhvr>
                                      <p:tavLst>
                                        <p:tav tm="100000">
                                          <p:val>
                                            <p:strVal val="(6*min(ma#ppt_x(#ppt_w*#ppt_h,.3),1)-7.4)/-.7*#ppt_h"/>
                                          </p:val>
                                        </p:tav>
                                        <p:tav>
                                          <p:val>
                                            <p:strVal val="#ppt_h"/>
                                          </p:val>
                                        </p:tav>
                                      </p:tavLst>
                                    </p:anim>
                                    <p:anim calcmode="lin" valueType="num">
                                      <p:cBhvr>
                                        <p:cTn id="174" dur="500" fill="hold"/>
                                        <p:tgtEl>
                                          <p:spTgt spid="52250"/>
                                        </p:tgtEl>
                                        <p:attrNameLst>
                                          <p:attrName>ppt_x</p:attrName>
                                        </p:attrNameLst>
                                      </p:cBhvr>
                                      <p:tavLst>
                                        <p:tav tm="100000">
                                          <p:val>
                                            <p:fltVal val="0.5"/>
                                          </p:val>
                                        </p:tav>
                                        <p:tav>
                                          <p:val>
                                            <p:strVal val="#ppt_x"/>
                                          </p:val>
                                        </p:tav>
                                      </p:tavLst>
                                    </p:anim>
                                    <p:anim calcmode="lin" valueType="num">
                                      <p:cBhvr>
                                        <p:cTn id="175" dur="500" fill="hold"/>
                                        <p:tgtEl>
                                          <p:spTgt spid="52250"/>
                                        </p:tgtEl>
                                        <p:attrNameLst>
                                          <p:attrName>ppt_y</p:attrName>
                                        </p:attrNameLst>
                                      </p:cBhvr>
                                      <p:tavLst>
                                        <p:tav tm="100000">
                                          <p:val>
                                            <p:strVal val="1+(6*min(ma#ppt_x(#ppt_w*#ppt_h,.3),1)-7.4)/-.7*#ppt_h/2"/>
                                          </p:val>
                                        </p:tav>
                                        <p:tav>
                                          <p:val>
                                            <p:strVal val="#ppt_y"/>
                                          </p:val>
                                        </p:tav>
                                      </p:tavLst>
                                    </p:anim>
                                  </p:childTnLst>
                                </p:cTn>
                              </p:par>
                            </p:childTnLst>
                          </p:cTn>
                        </p:par>
                        <p:par>
                          <p:cTn id="176" fill="hold" nodeType="afterGroup">
                            <p:stCondLst>
                              <p:cond delay="12500"/>
                            </p:stCondLst>
                            <p:childTnLst>
                              <p:par>
                                <p:cTn id="177" presetID="23" presetClass="entr" presetSubtype="36" fill="hold" grpId="0" nodeType="afterEffect">
                                  <p:stCondLst>
                                    <p:cond delay="0"/>
                                  </p:stCondLst>
                                  <p:childTnLst>
                                    <p:set>
                                      <p:cBhvr>
                                        <p:cTn id="178" dur="1" fill="hold">
                                          <p:stCondLst>
                                            <p:cond delay="0"/>
                                          </p:stCondLst>
                                        </p:cTn>
                                        <p:tgtEl>
                                          <p:spTgt spid="52256"/>
                                        </p:tgtEl>
                                        <p:attrNameLst>
                                          <p:attrName>style.visibility</p:attrName>
                                        </p:attrNameLst>
                                      </p:cBhvr>
                                      <p:to>
                                        <p:strVal val="visible"/>
                                      </p:to>
                                    </p:set>
                                    <p:anim calcmode="lin" valueType="num">
                                      <p:cBhvr>
                                        <p:cTn id="179" dur="500" fill="hold"/>
                                        <p:tgtEl>
                                          <p:spTgt spid="52256"/>
                                        </p:tgtEl>
                                        <p:attrNameLst>
                                          <p:attrName>ppt_w</p:attrName>
                                        </p:attrNameLst>
                                      </p:cBhvr>
                                      <p:tavLst>
                                        <p:tav tm="100000">
                                          <p:val>
                                            <p:strVal val="(6*min(ma#ppt_x(#ppt_w*#ppt_h,.3),1)-7.4)/-.7*#ppt_w"/>
                                          </p:val>
                                        </p:tav>
                                        <p:tav>
                                          <p:val>
                                            <p:strVal val="#ppt_w"/>
                                          </p:val>
                                        </p:tav>
                                      </p:tavLst>
                                    </p:anim>
                                    <p:anim calcmode="lin" valueType="num">
                                      <p:cBhvr>
                                        <p:cTn id="180" dur="500" fill="hold"/>
                                        <p:tgtEl>
                                          <p:spTgt spid="52256"/>
                                        </p:tgtEl>
                                        <p:attrNameLst>
                                          <p:attrName>ppt_h</p:attrName>
                                        </p:attrNameLst>
                                      </p:cBhvr>
                                      <p:tavLst>
                                        <p:tav tm="100000">
                                          <p:val>
                                            <p:strVal val="(6*min(ma#ppt_x(#ppt_w*#ppt_h,.3),1)-7.4)/-.7*#ppt_h"/>
                                          </p:val>
                                        </p:tav>
                                        <p:tav>
                                          <p:val>
                                            <p:strVal val="#ppt_h"/>
                                          </p:val>
                                        </p:tav>
                                      </p:tavLst>
                                    </p:anim>
                                    <p:anim calcmode="lin" valueType="num">
                                      <p:cBhvr>
                                        <p:cTn id="181" dur="500" fill="hold"/>
                                        <p:tgtEl>
                                          <p:spTgt spid="52256"/>
                                        </p:tgtEl>
                                        <p:attrNameLst>
                                          <p:attrName>ppt_x</p:attrName>
                                        </p:attrNameLst>
                                      </p:cBhvr>
                                      <p:tavLst>
                                        <p:tav tm="100000">
                                          <p:val>
                                            <p:fltVal val="0.5"/>
                                          </p:val>
                                        </p:tav>
                                        <p:tav>
                                          <p:val>
                                            <p:strVal val="#ppt_x"/>
                                          </p:val>
                                        </p:tav>
                                      </p:tavLst>
                                    </p:anim>
                                    <p:anim calcmode="lin" valueType="num">
                                      <p:cBhvr>
                                        <p:cTn id="182" dur="500" fill="hold"/>
                                        <p:tgtEl>
                                          <p:spTgt spid="52256"/>
                                        </p:tgtEl>
                                        <p:attrNameLst>
                                          <p:attrName>ppt_y</p:attrName>
                                        </p:attrNameLst>
                                      </p:cBhvr>
                                      <p:tavLst>
                                        <p:tav tm="100000">
                                          <p:val>
                                            <p:strVal val="1+(6*min(ma#ppt_x(#ppt_w*#ppt_h,.3),1)-7.4)/-.7*#ppt_h/2"/>
                                          </p:val>
                                        </p:tav>
                                        <p:tav>
                                          <p:val>
                                            <p:strVal val="#ppt_y"/>
                                          </p:val>
                                        </p:tav>
                                      </p:tavLst>
                                    </p:anim>
                                  </p:childTnLst>
                                </p:cTn>
                              </p:par>
                            </p:childTnLst>
                          </p:cTn>
                        </p:par>
                        <p:par>
                          <p:cTn id="183" fill="hold" nodeType="afterGroup">
                            <p:stCondLst>
                              <p:cond delay="13000"/>
                            </p:stCondLst>
                            <p:childTnLst>
                              <p:par>
                                <p:cTn id="184" presetID="23" presetClass="entr" presetSubtype="36" fill="hold" grpId="0" nodeType="afterEffect">
                                  <p:stCondLst>
                                    <p:cond delay="0"/>
                                  </p:stCondLst>
                                  <p:childTnLst>
                                    <p:set>
                                      <p:cBhvr>
                                        <p:cTn id="185" dur="1" fill="hold">
                                          <p:stCondLst>
                                            <p:cond delay="0"/>
                                          </p:stCondLst>
                                        </p:cTn>
                                        <p:tgtEl>
                                          <p:spTgt spid="52254"/>
                                        </p:tgtEl>
                                        <p:attrNameLst>
                                          <p:attrName>style.visibility</p:attrName>
                                        </p:attrNameLst>
                                      </p:cBhvr>
                                      <p:to>
                                        <p:strVal val="visible"/>
                                      </p:to>
                                    </p:set>
                                    <p:anim calcmode="lin" valueType="num">
                                      <p:cBhvr>
                                        <p:cTn id="186" dur="500" fill="hold"/>
                                        <p:tgtEl>
                                          <p:spTgt spid="52254"/>
                                        </p:tgtEl>
                                        <p:attrNameLst>
                                          <p:attrName>ppt_w</p:attrName>
                                        </p:attrNameLst>
                                      </p:cBhvr>
                                      <p:tavLst>
                                        <p:tav tm="100000">
                                          <p:val>
                                            <p:strVal val="(6*min(ma#ppt_x(#ppt_w*#ppt_h,.3),1)-7.4)/-.7*#ppt_w"/>
                                          </p:val>
                                        </p:tav>
                                        <p:tav>
                                          <p:val>
                                            <p:strVal val="#ppt_w"/>
                                          </p:val>
                                        </p:tav>
                                      </p:tavLst>
                                    </p:anim>
                                    <p:anim calcmode="lin" valueType="num">
                                      <p:cBhvr>
                                        <p:cTn id="187" dur="500" fill="hold"/>
                                        <p:tgtEl>
                                          <p:spTgt spid="52254"/>
                                        </p:tgtEl>
                                        <p:attrNameLst>
                                          <p:attrName>ppt_h</p:attrName>
                                        </p:attrNameLst>
                                      </p:cBhvr>
                                      <p:tavLst>
                                        <p:tav tm="100000">
                                          <p:val>
                                            <p:strVal val="(6*min(ma#ppt_x(#ppt_w*#ppt_h,.3),1)-7.4)/-.7*#ppt_h"/>
                                          </p:val>
                                        </p:tav>
                                        <p:tav>
                                          <p:val>
                                            <p:strVal val="#ppt_h"/>
                                          </p:val>
                                        </p:tav>
                                      </p:tavLst>
                                    </p:anim>
                                    <p:anim calcmode="lin" valueType="num">
                                      <p:cBhvr>
                                        <p:cTn id="188" dur="500" fill="hold"/>
                                        <p:tgtEl>
                                          <p:spTgt spid="52254"/>
                                        </p:tgtEl>
                                        <p:attrNameLst>
                                          <p:attrName>ppt_x</p:attrName>
                                        </p:attrNameLst>
                                      </p:cBhvr>
                                      <p:tavLst>
                                        <p:tav tm="100000">
                                          <p:val>
                                            <p:fltVal val="0.5"/>
                                          </p:val>
                                        </p:tav>
                                        <p:tav>
                                          <p:val>
                                            <p:strVal val="#ppt_x"/>
                                          </p:val>
                                        </p:tav>
                                      </p:tavLst>
                                    </p:anim>
                                    <p:anim calcmode="lin" valueType="num">
                                      <p:cBhvr>
                                        <p:cTn id="189" dur="500" fill="hold"/>
                                        <p:tgtEl>
                                          <p:spTgt spid="52254"/>
                                        </p:tgtEl>
                                        <p:attrNameLst>
                                          <p:attrName>ppt_y</p:attrName>
                                        </p:attrNameLst>
                                      </p:cBhvr>
                                      <p:tavLst>
                                        <p:tav tm="100000">
                                          <p:val>
                                            <p:strVal val="1+(6*min(ma#ppt_x(#ppt_w*#ppt_h,.3),1)-7.4)/-.7*#ppt_h/2"/>
                                          </p:val>
                                        </p:tav>
                                        <p:tav>
                                          <p:val>
                                            <p:strVal val="#ppt_y"/>
                                          </p:val>
                                        </p:tav>
                                      </p:tavLst>
                                    </p:anim>
                                  </p:childTnLst>
                                </p:cTn>
                              </p:par>
                            </p:childTnLst>
                          </p:cTn>
                        </p:par>
                        <p:par>
                          <p:cTn id="190" fill="hold" nodeType="afterGroup">
                            <p:stCondLst>
                              <p:cond delay="13500"/>
                            </p:stCondLst>
                            <p:childTnLst>
                              <p:par>
                                <p:cTn id="191" presetID="23" presetClass="entr" presetSubtype="36" fill="hold" grpId="0" nodeType="afterEffect">
                                  <p:stCondLst>
                                    <p:cond delay="0"/>
                                  </p:stCondLst>
                                  <p:childTnLst>
                                    <p:set>
                                      <p:cBhvr>
                                        <p:cTn id="192" dur="1" fill="hold">
                                          <p:stCondLst>
                                            <p:cond delay="0"/>
                                          </p:stCondLst>
                                        </p:cTn>
                                        <p:tgtEl>
                                          <p:spTgt spid="52246"/>
                                        </p:tgtEl>
                                        <p:attrNameLst>
                                          <p:attrName>style.visibility</p:attrName>
                                        </p:attrNameLst>
                                      </p:cBhvr>
                                      <p:to>
                                        <p:strVal val="visible"/>
                                      </p:to>
                                    </p:set>
                                    <p:anim calcmode="lin" valueType="num">
                                      <p:cBhvr>
                                        <p:cTn id="193" dur="500" fill="hold"/>
                                        <p:tgtEl>
                                          <p:spTgt spid="52246"/>
                                        </p:tgtEl>
                                        <p:attrNameLst>
                                          <p:attrName>ppt_w</p:attrName>
                                        </p:attrNameLst>
                                      </p:cBhvr>
                                      <p:tavLst>
                                        <p:tav tm="100000">
                                          <p:val>
                                            <p:strVal val="(6*min(ma#ppt_x(#ppt_w*#ppt_h,.3),1)-7.4)/-.7*#ppt_w"/>
                                          </p:val>
                                        </p:tav>
                                        <p:tav>
                                          <p:val>
                                            <p:strVal val="#ppt_w"/>
                                          </p:val>
                                        </p:tav>
                                      </p:tavLst>
                                    </p:anim>
                                    <p:anim calcmode="lin" valueType="num">
                                      <p:cBhvr>
                                        <p:cTn id="194" dur="500" fill="hold"/>
                                        <p:tgtEl>
                                          <p:spTgt spid="52246"/>
                                        </p:tgtEl>
                                        <p:attrNameLst>
                                          <p:attrName>ppt_h</p:attrName>
                                        </p:attrNameLst>
                                      </p:cBhvr>
                                      <p:tavLst>
                                        <p:tav tm="100000">
                                          <p:val>
                                            <p:strVal val="(6*min(ma#ppt_x(#ppt_w*#ppt_h,.3),1)-7.4)/-.7*#ppt_h"/>
                                          </p:val>
                                        </p:tav>
                                        <p:tav>
                                          <p:val>
                                            <p:strVal val="#ppt_h"/>
                                          </p:val>
                                        </p:tav>
                                      </p:tavLst>
                                    </p:anim>
                                    <p:anim calcmode="lin" valueType="num">
                                      <p:cBhvr>
                                        <p:cTn id="195" dur="500" fill="hold"/>
                                        <p:tgtEl>
                                          <p:spTgt spid="52246"/>
                                        </p:tgtEl>
                                        <p:attrNameLst>
                                          <p:attrName>ppt_x</p:attrName>
                                        </p:attrNameLst>
                                      </p:cBhvr>
                                      <p:tavLst>
                                        <p:tav tm="100000">
                                          <p:val>
                                            <p:fltVal val="0.5"/>
                                          </p:val>
                                        </p:tav>
                                        <p:tav>
                                          <p:val>
                                            <p:strVal val="#ppt_x"/>
                                          </p:val>
                                        </p:tav>
                                      </p:tavLst>
                                    </p:anim>
                                    <p:anim calcmode="lin" valueType="num">
                                      <p:cBhvr>
                                        <p:cTn id="196" dur="500" fill="hold"/>
                                        <p:tgtEl>
                                          <p:spTgt spid="52246"/>
                                        </p:tgtEl>
                                        <p:attrNameLst>
                                          <p:attrName>ppt_y</p:attrName>
                                        </p:attrNameLst>
                                      </p:cBhvr>
                                      <p:tavLst>
                                        <p:tav tm="100000">
                                          <p:val>
                                            <p:strVal val="1+(6*min(ma#ppt_x(#ppt_w*#ppt_h,.3),1)-7.4)/-.7*#ppt_h/2"/>
                                          </p:val>
                                        </p:tav>
                                        <p:tav>
                                          <p:val>
                                            <p:strVal val="#ppt_y"/>
                                          </p:val>
                                        </p:tav>
                                      </p:tavLst>
                                    </p:anim>
                                  </p:childTnLst>
                                </p:cTn>
                              </p:par>
                            </p:childTnLst>
                          </p:cTn>
                        </p:par>
                        <p:par>
                          <p:cTn id="197" fill="hold" nodeType="afterGroup">
                            <p:stCondLst>
                              <p:cond delay="14000"/>
                            </p:stCondLst>
                            <p:childTnLst>
                              <p:par>
                                <p:cTn id="198" presetID="23" presetClass="entr" presetSubtype="36" fill="hold" grpId="0" nodeType="afterEffect">
                                  <p:stCondLst>
                                    <p:cond delay="0"/>
                                  </p:stCondLst>
                                  <p:childTnLst>
                                    <p:set>
                                      <p:cBhvr>
                                        <p:cTn id="199" dur="1" fill="hold">
                                          <p:stCondLst>
                                            <p:cond delay="0"/>
                                          </p:stCondLst>
                                        </p:cTn>
                                        <p:tgtEl>
                                          <p:spTgt spid="52257"/>
                                        </p:tgtEl>
                                        <p:attrNameLst>
                                          <p:attrName>style.visibility</p:attrName>
                                        </p:attrNameLst>
                                      </p:cBhvr>
                                      <p:to>
                                        <p:strVal val="visible"/>
                                      </p:to>
                                    </p:set>
                                    <p:anim calcmode="lin" valueType="num">
                                      <p:cBhvr>
                                        <p:cTn id="200" dur="500" fill="hold"/>
                                        <p:tgtEl>
                                          <p:spTgt spid="52257"/>
                                        </p:tgtEl>
                                        <p:attrNameLst>
                                          <p:attrName>ppt_w</p:attrName>
                                        </p:attrNameLst>
                                      </p:cBhvr>
                                      <p:tavLst>
                                        <p:tav tm="100000">
                                          <p:val>
                                            <p:strVal val="(6*min(ma#ppt_x(#ppt_w*#ppt_h,.3),1)-7.4)/-.7*#ppt_w"/>
                                          </p:val>
                                        </p:tav>
                                        <p:tav>
                                          <p:val>
                                            <p:strVal val="#ppt_w"/>
                                          </p:val>
                                        </p:tav>
                                      </p:tavLst>
                                    </p:anim>
                                    <p:anim calcmode="lin" valueType="num">
                                      <p:cBhvr>
                                        <p:cTn id="201" dur="500" fill="hold"/>
                                        <p:tgtEl>
                                          <p:spTgt spid="52257"/>
                                        </p:tgtEl>
                                        <p:attrNameLst>
                                          <p:attrName>ppt_h</p:attrName>
                                        </p:attrNameLst>
                                      </p:cBhvr>
                                      <p:tavLst>
                                        <p:tav tm="100000">
                                          <p:val>
                                            <p:strVal val="(6*min(ma#ppt_x(#ppt_w*#ppt_h,.3),1)-7.4)/-.7*#ppt_h"/>
                                          </p:val>
                                        </p:tav>
                                        <p:tav>
                                          <p:val>
                                            <p:strVal val="#ppt_h"/>
                                          </p:val>
                                        </p:tav>
                                      </p:tavLst>
                                    </p:anim>
                                    <p:anim calcmode="lin" valueType="num">
                                      <p:cBhvr>
                                        <p:cTn id="202" dur="500" fill="hold"/>
                                        <p:tgtEl>
                                          <p:spTgt spid="52257"/>
                                        </p:tgtEl>
                                        <p:attrNameLst>
                                          <p:attrName>ppt_x</p:attrName>
                                        </p:attrNameLst>
                                      </p:cBhvr>
                                      <p:tavLst>
                                        <p:tav tm="100000">
                                          <p:val>
                                            <p:fltVal val="0.5"/>
                                          </p:val>
                                        </p:tav>
                                        <p:tav>
                                          <p:val>
                                            <p:strVal val="#ppt_x"/>
                                          </p:val>
                                        </p:tav>
                                      </p:tavLst>
                                    </p:anim>
                                    <p:anim calcmode="lin" valueType="num">
                                      <p:cBhvr>
                                        <p:cTn id="203" dur="500" fill="hold"/>
                                        <p:tgtEl>
                                          <p:spTgt spid="52257"/>
                                        </p:tgtEl>
                                        <p:attrNameLst>
                                          <p:attrName>ppt_y</p:attrName>
                                        </p:attrNameLst>
                                      </p:cBhvr>
                                      <p:tavLst>
                                        <p:tav tm="100000">
                                          <p:val>
                                            <p:strVal val="1+(6*min(ma#ppt_x(#ppt_w*#ppt_h,.3),1)-7.4)/-.7*#ppt_h/2"/>
                                          </p:val>
                                        </p:tav>
                                        <p:tav>
                                          <p:val>
                                            <p:strVal val="#ppt_y"/>
                                          </p:val>
                                        </p:tav>
                                      </p:tavLst>
                                    </p:anim>
                                  </p:childTnLst>
                                </p:cTn>
                              </p:par>
                            </p:childTnLst>
                          </p:cTn>
                        </p:par>
                        <p:par>
                          <p:cTn id="204" fill="hold" nodeType="afterGroup">
                            <p:stCondLst>
                              <p:cond delay="14500"/>
                            </p:stCondLst>
                            <p:childTnLst>
                              <p:par>
                                <p:cTn id="205" presetID="23" presetClass="entr" presetSubtype="36" fill="hold" grpId="0" nodeType="afterEffect">
                                  <p:stCondLst>
                                    <p:cond delay="0"/>
                                  </p:stCondLst>
                                  <p:childTnLst>
                                    <p:set>
                                      <p:cBhvr>
                                        <p:cTn id="206" dur="1" fill="hold">
                                          <p:stCondLst>
                                            <p:cond delay="0"/>
                                          </p:stCondLst>
                                        </p:cTn>
                                        <p:tgtEl>
                                          <p:spTgt spid="52235"/>
                                        </p:tgtEl>
                                        <p:attrNameLst>
                                          <p:attrName>style.visibility</p:attrName>
                                        </p:attrNameLst>
                                      </p:cBhvr>
                                      <p:to>
                                        <p:strVal val="visible"/>
                                      </p:to>
                                    </p:set>
                                    <p:anim calcmode="lin" valueType="num">
                                      <p:cBhvr>
                                        <p:cTn id="207" dur="500" fill="hold"/>
                                        <p:tgtEl>
                                          <p:spTgt spid="52235"/>
                                        </p:tgtEl>
                                        <p:attrNameLst>
                                          <p:attrName>ppt_w</p:attrName>
                                        </p:attrNameLst>
                                      </p:cBhvr>
                                      <p:tavLst>
                                        <p:tav tm="100000">
                                          <p:val>
                                            <p:strVal val="(6*min(ma#ppt_x(#ppt_w*#ppt_h,.3),1)-7.4)/-.7*#ppt_w"/>
                                          </p:val>
                                        </p:tav>
                                        <p:tav>
                                          <p:val>
                                            <p:strVal val="#ppt_w"/>
                                          </p:val>
                                        </p:tav>
                                      </p:tavLst>
                                    </p:anim>
                                    <p:anim calcmode="lin" valueType="num">
                                      <p:cBhvr>
                                        <p:cTn id="208" dur="500" fill="hold"/>
                                        <p:tgtEl>
                                          <p:spTgt spid="52235"/>
                                        </p:tgtEl>
                                        <p:attrNameLst>
                                          <p:attrName>ppt_h</p:attrName>
                                        </p:attrNameLst>
                                      </p:cBhvr>
                                      <p:tavLst>
                                        <p:tav tm="100000">
                                          <p:val>
                                            <p:strVal val="(6*min(ma#ppt_x(#ppt_w*#ppt_h,.3),1)-7.4)/-.7*#ppt_h"/>
                                          </p:val>
                                        </p:tav>
                                        <p:tav>
                                          <p:val>
                                            <p:strVal val="#ppt_h"/>
                                          </p:val>
                                        </p:tav>
                                      </p:tavLst>
                                    </p:anim>
                                    <p:anim calcmode="lin" valueType="num">
                                      <p:cBhvr>
                                        <p:cTn id="209" dur="500" fill="hold"/>
                                        <p:tgtEl>
                                          <p:spTgt spid="52235"/>
                                        </p:tgtEl>
                                        <p:attrNameLst>
                                          <p:attrName>ppt_x</p:attrName>
                                        </p:attrNameLst>
                                      </p:cBhvr>
                                      <p:tavLst>
                                        <p:tav tm="100000">
                                          <p:val>
                                            <p:fltVal val="0.5"/>
                                          </p:val>
                                        </p:tav>
                                        <p:tav>
                                          <p:val>
                                            <p:strVal val="#ppt_x"/>
                                          </p:val>
                                        </p:tav>
                                      </p:tavLst>
                                    </p:anim>
                                    <p:anim calcmode="lin" valueType="num">
                                      <p:cBhvr>
                                        <p:cTn id="210" dur="500" fill="hold"/>
                                        <p:tgtEl>
                                          <p:spTgt spid="52235"/>
                                        </p:tgtEl>
                                        <p:attrNameLst>
                                          <p:attrName>ppt_y</p:attrName>
                                        </p:attrNameLst>
                                      </p:cBhvr>
                                      <p:tavLst>
                                        <p:tav tm="100000">
                                          <p:val>
                                            <p:strVal val="1+(6*min(ma#ppt_x(#ppt_w*#ppt_h,.3),1)-7.4)/-.7*#ppt_h/2"/>
                                          </p:val>
                                        </p:tav>
                                        <p:tav>
                                          <p:val>
                                            <p:strVal val="#ppt_y"/>
                                          </p:val>
                                        </p:tav>
                                      </p:tavLst>
                                    </p:anim>
                                  </p:childTnLst>
                                </p:cTn>
                              </p:par>
                            </p:childTnLst>
                          </p:cTn>
                        </p:par>
                        <p:par>
                          <p:cTn id="211" fill="hold" nodeType="afterGroup">
                            <p:stCondLst>
                              <p:cond delay="15000"/>
                            </p:stCondLst>
                            <p:childTnLst>
                              <p:par>
                                <p:cTn id="212" presetID="23" presetClass="entr" presetSubtype="36" fill="hold" grpId="0" nodeType="afterEffect">
                                  <p:stCondLst>
                                    <p:cond delay="0"/>
                                  </p:stCondLst>
                                  <p:childTnLst>
                                    <p:set>
                                      <p:cBhvr>
                                        <p:cTn id="213" dur="1" fill="hold">
                                          <p:stCondLst>
                                            <p:cond delay="0"/>
                                          </p:stCondLst>
                                        </p:cTn>
                                        <p:tgtEl>
                                          <p:spTgt spid="52255"/>
                                        </p:tgtEl>
                                        <p:attrNameLst>
                                          <p:attrName>style.visibility</p:attrName>
                                        </p:attrNameLst>
                                      </p:cBhvr>
                                      <p:to>
                                        <p:strVal val="visible"/>
                                      </p:to>
                                    </p:set>
                                    <p:anim calcmode="lin" valueType="num">
                                      <p:cBhvr>
                                        <p:cTn id="214" dur="500" fill="hold"/>
                                        <p:tgtEl>
                                          <p:spTgt spid="52255"/>
                                        </p:tgtEl>
                                        <p:attrNameLst>
                                          <p:attrName>ppt_w</p:attrName>
                                        </p:attrNameLst>
                                      </p:cBhvr>
                                      <p:tavLst>
                                        <p:tav tm="100000">
                                          <p:val>
                                            <p:strVal val="(6*min(ma#ppt_x(#ppt_w*#ppt_h,.3),1)-7.4)/-.7*#ppt_w"/>
                                          </p:val>
                                        </p:tav>
                                        <p:tav>
                                          <p:val>
                                            <p:strVal val="#ppt_w"/>
                                          </p:val>
                                        </p:tav>
                                      </p:tavLst>
                                    </p:anim>
                                    <p:anim calcmode="lin" valueType="num">
                                      <p:cBhvr>
                                        <p:cTn id="215" dur="500" fill="hold"/>
                                        <p:tgtEl>
                                          <p:spTgt spid="52255"/>
                                        </p:tgtEl>
                                        <p:attrNameLst>
                                          <p:attrName>ppt_h</p:attrName>
                                        </p:attrNameLst>
                                      </p:cBhvr>
                                      <p:tavLst>
                                        <p:tav tm="100000">
                                          <p:val>
                                            <p:strVal val="(6*min(ma#ppt_x(#ppt_w*#ppt_h,.3),1)-7.4)/-.7*#ppt_h"/>
                                          </p:val>
                                        </p:tav>
                                        <p:tav>
                                          <p:val>
                                            <p:strVal val="#ppt_h"/>
                                          </p:val>
                                        </p:tav>
                                      </p:tavLst>
                                    </p:anim>
                                    <p:anim calcmode="lin" valueType="num">
                                      <p:cBhvr>
                                        <p:cTn id="216" dur="500" fill="hold"/>
                                        <p:tgtEl>
                                          <p:spTgt spid="52255"/>
                                        </p:tgtEl>
                                        <p:attrNameLst>
                                          <p:attrName>ppt_x</p:attrName>
                                        </p:attrNameLst>
                                      </p:cBhvr>
                                      <p:tavLst>
                                        <p:tav tm="100000">
                                          <p:val>
                                            <p:fltVal val="0.5"/>
                                          </p:val>
                                        </p:tav>
                                        <p:tav>
                                          <p:val>
                                            <p:strVal val="#ppt_x"/>
                                          </p:val>
                                        </p:tav>
                                      </p:tavLst>
                                    </p:anim>
                                    <p:anim calcmode="lin" valueType="num">
                                      <p:cBhvr>
                                        <p:cTn id="217" dur="500" fill="hold"/>
                                        <p:tgtEl>
                                          <p:spTgt spid="52255"/>
                                        </p:tgtEl>
                                        <p:attrNameLst>
                                          <p:attrName>ppt_y</p:attrName>
                                        </p:attrNameLst>
                                      </p:cBhvr>
                                      <p:tavLst>
                                        <p:tav tm="100000">
                                          <p:val>
                                            <p:strVal val="1+(6*min(ma#ppt_x(#ppt_w*#ppt_h,.3),1)-7.4)/-.7*#ppt_h/2"/>
                                          </p:val>
                                        </p:tav>
                                        <p:tav>
                                          <p:val>
                                            <p:strVal val="#ppt_y"/>
                                          </p:val>
                                        </p:tav>
                                      </p:tavLst>
                                    </p:anim>
                                  </p:childTnLst>
                                </p:cTn>
                              </p:par>
                            </p:childTnLst>
                          </p:cTn>
                        </p:par>
                        <p:par>
                          <p:cTn id="218" fill="hold" nodeType="afterGroup">
                            <p:stCondLst>
                              <p:cond delay="15500"/>
                            </p:stCondLst>
                            <p:childTnLst>
                              <p:par>
                                <p:cTn id="219" presetID="23" presetClass="entr" presetSubtype="36" fill="hold" grpId="0" nodeType="afterEffect">
                                  <p:stCondLst>
                                    <p:cond delay="0"/>
                                  </p:stCondLst>
                                  <p:childTnLst>
                                    <p:set>
                                      <p:cBhvr>
                                        <p:cTn id="220" dur="1" fill="hold">
                                          <p:stCondLst>
                                            <p:cond delay="0"/>
                                          </p:stCondLst>
                                        </p:cTn>
                                        <p:tgtEl>
                                          <p:spTgt spid="52252"/>
                                        </p:tgtEl>
                                        <p:attrNameLst>
                                          <p:attrName>style.visibility</p:attrName>
                                        </p:attrNameLst>
                                      </p:cBhvr>
                                      <p:to>
                                        <p:strVal val="visible"/>
                                      </p:to>
                                    </p:set>
                                    <p:anim calcmode="lin" valueType="num">
                                      <p:cBhvr>
                                        <p:cTn id="221" dur="500" fill="hold"/>
                                        <p:tgtEl>
                                          <p:spTgt spid="52252"/>
                                        </p:tgtEl>
                                        <p:attrNameLst>
                                          <p:attrName>ppt_w</p:attrName>
                                        </p:attrNameLst>
                                      </p:cBhvr>
                                      <p:tavLst>
                                        <p:tav tm="100000">
                                          <p:val>
                                            <p:strVal val="(6*min(ma#ppt_x(#ppt_w*#ppt_h,.3),1)-7.4)/-.7*#ppt_w"/>
                                          </p:val>
                                        </p:tav>
                                        <p:tav>
                                          <p:val>
                                            <p:strVal val="#ppt_w"/>
                                          </p:val>
                                        </p:tav>
                                      </p:tavLst>
                                    </p:anim>
                                    <p:anim calcmode="lin" valueType="num">
                                      <p:cBhvr>
                                        <p:cTn id="222" dur="500" fill="hold"/>
                                        <p:tgtEl>
                                          <p:spTgt spid="52252"/>
                                        </p:tgtEl>
                                        <p:attrNameLst>
                                          <p:attrName>ppt_h</p:attrName>
                                        </p:attrNameLst>
                                      </p:cBhvr>
                                      <p:tavLst>
                                        <p:tav tm="100000">
                                          <p:val>
                                            <p:strVal val="(6*min(ma#ppt_x(#ppt_w*#ppt_h,.3),1)-7.4)/-.7*#ppt_h"/>
                                          </p:val>
                                        </p:tav>
                                        <p:tav>
                                          <p:val>
                                            <p:strVal val="#ppt_h"/>
                                          </p:val>
                                        </p:tav>
                                      </p:tavLst>
                                    </p:anim>
                                    <p:anim calcmode="lin" valueType="num">
                                      <p:cBhvr>
                                        <p:cTn id="223" dur="500" fill="hold"/>
                                        <p:tgtEl>
                                          <p:spTgt spid="52252"/>
                                        </p:tgtEl>
                                        <p:attrNameLst>
                                          <p:attrName>ppt_x</p:attrName>
                                        </p:attrNameLst>
                                      </p:cBhvr>
                                      <p:tavLst>
                                        <p:tav tm="100000">
                                          <p:val>
                                            <p:fltVal val="0.5"/>
                                          </p:val>
                                        </p:tav>
                                        <p:tav>
                                          <p:val>
                                            <p:strVal val="#ppt_x"/>
                                          </p:val>
                                        </p:tav>
                                      </p:tavLst>
                                    </p:anim>
                                    <p:anim calcmode="lin" valueType="num">
                                      <p:cBhvr>
                                        <p:cTn id="224" dur="500" fill="hold"/>
                                        <p:tgtEl>
                                          <p:spTgt spid="52252"/>
                                        </p:tgtEl>
                                        <p:attrNameLst>
                                          <p:attrName>ppt_y</p:attrName>
                                        </p:attrNameLst>
                                      </p:cBhvr>
                                      <p:tavLst>
                                        <p:tav tm="100000">
                                          <p:val>
                                            <p:strVal val="1+(6*min(ma#ppt_x(#ppt_w*#ppt_h,.3),1)-7.4)/-.7*#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animBg="1"/>
      <p:bldP spid="52232" grpId="0" animBg="1"/>
      <p:bldP spid="52233" grpId="0" animBg="1"/>
      <p:bldP spid="52234" grpId="0" animBg="1"/>
      <p:bldP spid="52235" grpId="0" animBg="1"/>
      <p:bldP spid="52236" grpId="0" animBg="1"/>
      <p:bldP spid="52237" grpId="0" animBg="1"/>
      <p:bldP spid="52238" grpId="0" animBg="1"/>
      <p:bldP spid="52239" grpId="0" animBg="1"/>
      <p:bldP spid="52240" grpId="0" animBg="1"/>
      <p:bldP spid="52241" grpId="0" animBg="1"/>
      <p:bldP spid="52242" grpId="0" animBg="1"/>
      <p:bldP spid="52243" grpId="0" animBg="1"/>
      <p:bldP spid="52244" grpId="0" animBg="1"/>
      <p:bldP spid="52245" grpId="0" animBg="1"/>
      <p:bldP spid="52246" grpId="0" animBg="1"/>
      <p:bldP spid="52247" grpId="0" animBg="1"/>
      <p:bldP spid="52248" grpId="0" animBg="1"/>
      <p:bldP spid="52249" grpId="0" animBg="1"/>
      <p:bldP spid="52250" grpId="0" animBg="1"/>
      <p:bldP spid="52251" grpId="0" animBg="1"/>
      <p:bldP spid="52252" grpId="0" animBg="1"/>
      <p:bldP spid="52253" grpId="0" animBg="1"/>
      <p:bldP spid="52254" grpId="0" animBg="1"/>
      <p:bldP spid="52255" grpId="0" animBg="1"/>
      <p:bldP spid="52256" grpId="0" animBg="1"/>
      <p:bldP spid="52257" grpId="0" animBg="1"/>
      <p:bldP spid="52258" grpId="0" animBg="1"/>
      <p:bldP spid="52259" grpId="0" animBg="1"/>
      <p:bldP spid="52260" grpId="0" animBg="1"/>
      <p:bldP spid="522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2337" name="Group 48"/>
          <p:cNvGrpSpPr>
            <a:grpSpLocks/>
          </p:cNvGrpSpPr>
          <p:nvPr/>
        </p:nvGrpSpPr>
        <p:grpSpPr bwMode="auto">
          <a:xfrm>
            <a:off x="134471" y="-14007"/>
            <a:ext cx="8875059" cy="6870607"/>
            <a:chOff x="223" y="-10"/>
            <a:chExt cx="5832" cy="4905"/>
          </a:xfrm>
        </p:grpSpPr>
        <p:pic>
          <p:nvPicPr>
            <p:cNvPr id="142381"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3" y="-10"/>
              <a:ext cx="5833" cy="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51" name="Rectangle 3"/>
            <p:cNvSpPr>
              <a:spLocks noChangeArrowheads="1"/>
            </p:cNvSpPr>
            <p:nvPr/>
          </p:nvSpPr>
          <p:spPr bwMode="auto">
            <a:xfrm>
              <a:off x="541" y="1974"/>
              <a:ext cx="369" cy="339"/>
            </a:xfrm>
            <a:prstGeom prst="rect">
              <a:avLst/>
            </a:prstGeom>
            <a:solidFill>
              <a:srgbClr val="3973D6"/>
            </a:solidFill>
            <a:ln w="9525">
              <a:noFill/>
              <a:round/>
              <a:headEnd/>
              <a:tailEnd/>
            </a:ln>
          </p:spPr>
          <p:txBody>
            <a:bodyPr wrap="none" anchor="ctr"/>
            <a:lstStyle/>
            <a:p>
              <a:pPr defTabSz="397830">
                <a:lnSpc>
                  <a:spcPct val="93000"/>
                </a:lnSpc>
                <a:buClr>
                  <a:srgbClr val="000000"/>
                </a:buClr>
                <a:buSzPct val="100000"/>
                <a:defRPr/>
              </a:pPr>
              <a:endParaRPr lang="en-US" sz="2206">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grpSp>
      <p:pic>
        <p:nvPicPr>
          <p:cNvPr id="48"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69203" y="2666563"/>
            <a:ext cx="889511" cy="720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70661" name="Text Box 5"/>
          <p:cNvSpPr txBox="1">
            <a:spLocks noChangeArrowheads="1"/>
          </p:cNvSpPr>
          <p:nvPr/>
        </p:nvSpPr>
        <p:spPr bwMode="auto">
          <a:xfrm>
            <a:off x="3326747" y="1853174"/>
            <a:ext cx="1105180"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rPr>
              <a:t>رومية</a:t>
            </a:r>
            <a:endParaRPr lang="en-GB"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sp>
        <p:nvSpPr>
          <p:cNvPr id="70662" name="Text Box 6"/>
          <p:cNvSpPr txBox="1">
            <a:spLocks noChangeArrowheads="1"/>
          </p:cNvSpPr>
          <p:nvPr/>
        </p:nvSpPr>
        <p:spPr bwMode="auto">
          <a:xfrm>
            <a:off x="3263713" y="439831"/>
            <a:ext cx="1973636"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rPr>
              <a:t>2 كورنثوس</a:t>
            </a:r>
            <a:endParaRPr lang="en-GB"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sp>
        <p:nvSpPr>
          <p:cNvPr id="70663" name="Text Box 7"/>
          <p:cNvSpPr txBox="1">
            <a:spLocks noChangeArrowheads="1"/>
          </p:cNvSpPr>
          <p:nvPr/>
        </p:nvSpPr>
        <p:spPr bwMode="auto">
          <a:xfrm>
            <a:off x="7223593" y="2655795"/>
            <a:ext cx="1620650"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rPr>
              <a:t>غلاطية..</a:t>
            </a:r>
            <a:endParaRPr lang="en-GB"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sp>
        <p:nvSpPr>
          <p:cNvPr id="70664" name="Text Box 8"/>
          <p:cNvSpPr txBox="1">
            <a:spLocks noChangeArrowheads="1"/>
          </p:cNvSpPr>
          <p:nvPr/>
        </p:nvSpPr>
        <p:spPr bwMode="auto">
          <a:xfrm>
            <a:off x="4045324" y="1721505"/>
            <a:ext cx="2512919"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rPr>
              <a:t>1 كورنثوس</a:t>
            </a:r>
            <a:endParaRPr lang="en-GB"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sp>
        <p:nvSpPr>
          <p:cNvPr id="70665" name="Text Box 9"/>
          <p:cNvSpPr txBox="1">
            <a:spLocks noChangeArrowheads="1"/>
          </p:cNvSpPr>
          <p:nvPr/>
        </p:nvSpPr>
        <p:spPr bwMode="auto">
          <a:xfrm>
            <a:off x="1650067" y="249331"/>
            <a:ext cx="1594037"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rPr>
              <a:t>كولوسي</a:t>
            </a:r>
            <a:endParaRPr lang="en-GB"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sp>
        <p:nvSpPr>
          <p:cNvPr id="70666" name="Text Box 10"/>
          <p:cNvSpPr txBox="1">
            <a:spLocks noChangeArrowheads="1"/>
          </p:cNvSpPr>
          <p:nvPr/>
        </p:nvSpPr>
        <p:spPr bwMode="auto">
          <a:xfrm>
            <a:off x="3308537" y="2123515"/>
            <a:ext cx="1105181"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rPr>
              <a:t>1 تس</a:t>
            </a:r>
            <a:endParaRPr lang="en-GB"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sp>
        <p:nvSpPr>
          <p:cNvPr id="70667" name="Text Box 11"/>
          <p:cNvSpPr txBox="1">
            <a:spLocks noChangeArrowheads="1"/>
          </p:cNvSpPr>
          <p:nvPr/>
        </p:nvSpPr>
        <p:spPr bwMode="auto">
          <a:xfrm>
            <a:off x="3298732" y="2396659"/>
            <a:ext cx="1192025"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rPr>
              <a:t>2 تس..</a:t>
            </a:r>
            <a:endParaRPr lang="en-GB"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sp>
        <p:nvSpPr>
          <p:cNvPr id="70668" name="Text Box 12"/>
          <p:cNvSpPr txBox="1">
            <a:spLocks noChangeArrowheads="1"/>
          </p:cNvSpPr>
          <p:nvPr/>
        </p:nvSpPr>
        <p:spPr bwMode="auto">
          <a:xfrm>
            <a:off x="1696291" y="532280"/>
            <a:ext cx="1500187"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rPr>
              <a:t>فليمون</a:t>
            </a:r>
            <a:endParaRPr lang="en-GB"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sp>
        <p:nvSpPr>
          <p:cNvPr id="70669" name="Text Box 13"/>
          <p:cNvSpPr txBox="1">
            <a:spLocks noChangeArrowheads="1"/>
          </p:cNvSpPr>
          <p:nvPr/>
        </p:nvSpPr>
        <p:spPr bwMode="auto">
          <a:xfrm>
            <a:off x="366993" y="1138799"/>
            <a:ext cx="1516997"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rPr>
              <a:t>العبرانيين؟</a:t>
            </a:r>
            <a:endParaRPr lang="en-GB"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sp>
        <p:nvSpPr>
          <p:cNvPr id="70670" name="Text Box 14"/>
          <p:cNvSpPr txBox="1">
            <a:spLocks noChangeArrowheads="1"/>
          </p:cNvSpPr>
          <p:nvPr/>
        </p:nvSpPr>
        <p:spPr bwMode="auto">
          <a:xfrm>
            <a:off x="6547037" y="4520174"/>
            <a:ext cx="1106581"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rPr>
              <a:t>يعقوب</a:t>
            </a:r>
            <a:endParaRPr lang="en-GB"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sp>
        <p:nvSpPr>
          <p:cNvPr id="70671" name="Text Box 15"/>
          <p:cNvSpPr txBox="1">
            <a:spLocks noChangeArrowheads="1"/>
          </p:cNvSpPr>
          <p:nvPr/>
        </p:nvSpPr>
        <p:spPr bwMode="auto">
          <a:xfrm>
            <a:off x="4749894" y="2274795"/>
            <a:ext cx="1103779"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rPr>
              <a:t>1 يوحنا</a:t>
            </a:r>
            <a:endParaRPr lang="en-GB"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sp>
        <p:nvSpPr>
          <p:cNvPr id="70672" name="Text Box 16"/>
          <p:cNvSpPr txBox="1">
            <a:spLocks noChangeArrowheads="1"/>
          </p:cNvSpPr>
          <p:nvPr/>
        </p:nvSpPr>
        <p:spPr bwMode="auto">
          <a:xfrm>
            <a:off x="4749894" y="2853299"/>
            <a:ext cx="1103779"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rPr>
              <a:t>3 يوحنا..</a:t>
            </a:r>
            <a:endParaRPr lang="en-GB"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sp>
        <p:nvSpPr>
          <p:cNvPr id="70673" name="Text Box 17"/>
          <p:cNvSpPr txBox="1">
            <a:spLocks noChangeArrowheads="1"/>
          </p:cNvSpPr>
          <p:nvPr/>
        </p:nvSpPr>
        <p:spPr bwMode="auto">
          <a:xfrm>
            <a:off x="6526026" y="4773706"/>
            <a:ext cx="1105180"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rPr>
              <a:t>يهوذا..</a:t>
            </a:r>
            <a:endParaRPr lang="en-GB"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sp>
        <p:nvSpPr>
          <p:cNvPr id="70674" name="Text Box 18"/>
          <p:cNvSpPr txBox="1">
            <a:spLocks noChangeArrowheads="1"/>
          </p:cNvSpPr>
          <p:nvPr/>
        </p:nvSpPr>
        <p:spPr bwMode="auto">
          <a:xfrm>
            <a:off x="4749894" y="2550740"/>
            <a:ext cx="1103779" cy="3529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765"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rPr>
              <a:t>2 يوحنا</a:t>
            </a:r>
            <a:endParaRPr lang="en-GB"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grpSp>
        <p:nvGrpSpPr>
          <p:cNvPr id="3" name="Group 19"/>
          <p:cNvGrpSpPr>
            <a:grpSpLocks/>
          </p:cNvGrpSpPr>
          <p:nvPr/>
        </p:nvGrpSpPr>
        <p:grpSpPr bwMode="auto">
          <a:xfrm>
            <a:off x="4619625" y="990321"/>
            <a:ext cx="2466695" cy="686360"/>
            <a:chOff x="3202" y="707"/>
            <a:chExt cx="1761" cy="490"/>
          </a:xfrm>
        </p:grpSpPr>
        <p:sp>
          <p:nvSpPr>
            <p:cNvPr id="70676" name="Oval 20"/>
            <p:cNvSpPr>
              <a:spLocks noChangeArrowheads="1"/>
            </p:cNvSpPr>
            <p:nvPr/>
          </p:nvSpPr>
          <p:spPr bwMode="auto">
            <a:xfrm>
              <a:off x="3634" y="1030"/>
              <a:ext cx="162" cy="167"/>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635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141357" name="Text Box 21"/>
            <p:cNvSpPr txBox="1">
              <a:spLocks noChangeArrowheads="1"/>
            </p:cNvSpPr>
            <p:nvPr/>
          </p:nvSpPr>
          <p:spPr bwMode="auto">
            <a:xfrm>
              <a:off x="3202" y="707"/>
              <a:ext cx="1761" cy="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1600"/>
                </a:spcBef>
                <a:buClr>
                  <a:srgbClr val="76F774"/>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2559" b="1" i="1" dirty="0">
                  <a:solidFill>
                    <a:srgbClr val="76F774"/>
                  </a:solidFill>
                  <a:effectLst>
                    <a:outerShdw blurRad="50800" dist="63500" dir="2700000" algn="tl" rotWithShape="0">
                      <a:srgbClr val="000000"/>
                    </a:outerShdw>
                  </a:effectLst>
                  <a:latin typeface="Arial" panose="020B0604020202020204" pitchFamily="34" charset="0"/>
                  <a:cs typeface="Arial" panose="020B0604020202020204" pitchFamily="34" charset="0"/>
                </a:rPr>
                <a:t>أفسس</a:t>
              </a:r>
              <a:endParaRPr lang="en-GB" sz="2559" b="1" i="1" dirty="0">
                <a:solidFill>
                  <a:srgbClr val="76F774"/>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grpSp>
      <p:sp>
        <p:nvSpPr>
          <p:cNvPr id="70678" name="Text Box 22"/>
          <p:cNvSpPr txBox="1">
            <a:spLocks noChangeArrowheads="1"/>
          </p:cNvSpPr>
          <p:nvPr/>
        </p:nvSpPr>
        <p:spPr bwMode="auto">
          <a:xfrm>
            <a:off x="1720103" y="-33617"/>
            <a:ext cx="1452563"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rPr>
              <a:t>أفسس</a:t>
            </a:r>
            <a:endParaRPr lang="en-GB"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sp>
        <p:nvSpPr>
          <p:cNvPr id="70679" name="Text Box 23"/>
          <p:cNvSpPr txBox="1">
            <a:spLocks noChangeArrowheads="1"/>
          </p:cNvSpPr>
          <p:nvPr/>
        </p:nvSpPr>
        <p:spPr bwMode="auto">
          <a:xfrm>
            <a:off x="1631857" y="813828"/>
            <a:ext cx="1630456"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rPr>
              <a:t>فيليبي</a:t>
            </a:r>
            <a:endParaRPr lang="en-GB"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sp>
        <p:nvSpPr>
          <p:cNvPr id="70680" name="Text Box 24"/>
          <p:cNvSpPr txBox="1">
            <a:spLocks noChangeArrowheads="1"/>
          </p:cNvSpPr>
          <p:nvPr/>
        </p:nvSpPr>
        <p:spPr bwMode="auto">
          <a:xfrm>
            <a:off x="1721505" y="2040872"/>
            <a:ext cx="1452562"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rPr>
              <a:t>2 تيموثاوس..</a:t>
            </a:r>
            <a:endParaRPr lang="en-GB"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sp>
        <p:nvSpPr>
          <p:cNvPr id="70681" name="Text Box 25"/>
          <p:cNvSpPr txBox="1">
            <a:spLocks noChangeArrowheads="1"/>
          </p:cNvSpPr>
          <p:nvPr/>
        </p:nvSpPr>
        <p:spPr bwMode="auto">
          <a:xfrm>
            <a:off x="1720103" y="1235449"/>
            <a:ext cx="1452563"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rPr>
              <a:t>1 بطرس</a:t>
            </a:r>
            <a:endParaRPr lang="en-GB"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sp>
        <p:nvSpPr>
          <p:cNvPr id="70682" name="Text Box 26"/>
          <p:cNvSpPr txBox="1">
            <a:spLocks noChangeArrowheads="1"/>
          </p:cNvSpPr>
          <p:nvPr/>
        </p:nvSpPr>
        <p:spPr bwMode="auto">
          <a:xfrm>
            <a:off x="1721505" y="1519799"/>
            <a:ext cx="1452562"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rPr>
              <a:t>2 بطرس</a:t>
            </a:r>
            <a:endParaRPr lang="en-GB"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sp>
        <p:nvSpPr>
          <p:cNvPr id="70683" name="Text Box 27"/>
          <p:cNvSpPr txBox="1">
            <a:spLocks noChangeArrowheads="1"/>
          </p:cNvSpPr>
          <p:nvPr/>
        </p:nvSpPr>
        <p:spPr bwMode="auto">
          <a:xfrm>
            <a:off x="3459816" y="712975"/>
            <a:ext cx="1407739"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rPr>
              <a:t>1 تيموثاوس..</a:t>
            </a:r>
            <a:endParaRPr lang="en-GB"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sp>
        <p:nvSpPr>
          <p:cNvPr id="70684" name="Text Box 28"/>
          <p:cNvSpPr txBox="1">
            <a:spLocks noChangeArrowheads="1"/>
          </p:cNvSpPr>
          <p:nvPr/>
        </p:nvSpPr>
        <p:spPr bwMode="auto">
          <a:xfrm>
            <a:off x="4749894" y="1998850"/>
            <a:ext cx="1103779"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rPr>
              <a:t>تيطس</a:t>
            </a:r>
            <a:endParaRPr lang="en-GB" sz="1588" b="1" dirty="0">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grpSp>
        <p:nvGrpSpPr>
          <p:cNvPr id="4" name="Group 29"/>
          <p:cNvGrpSpPr>
            <a:grpSpLocks/>
          </p:cNvGrpSpPr>
          <p:nvPr/>
        </p:nvGrpSpPr>
        <p:grpSpPr bwMode="auto">
          <a:xfrm>
            <a:off x="2790265" y="1143000"/>
            <a:ext cx="2200556" cy="740989"/>
            <a:chOff x="1896" y="816"/>
            <a:chExt cx="1571" cy="529"/>
          </a:xfrm>
        </p:grpSpPr>
        <p:sp>
          <p:nvSpPr>
            <p:cNvPr id="70686" name="Oval 30"/>
            <p:cNvSpPr>
              <a:spLocks noChangeArrowheads="1"/>
            </p:cNvSpPr>
            <p:nvPr/>
          </p:nvSpPr>
          <p:spPr bwMode="auto">
            <a:xfrm>
              <a:off x="2655" y="1180"/>
              <a:ext cx="178" cy="165"/>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635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141355" name="Text Box 31"/>
            <p:cNvSpPr txBox="1">
              <a:spLocks noChangeArrowheads="1"/>
            </p:cNvSpPr>
            <p:nvPr/>
          </p:nvSpPr>
          <p:spPr bwMode="auto">
            <a:xfrm>
              <a:off x="1896" y="816"/>
              <a:ext cx="1571" cy="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1600"/>
                </a:spcBef>
                <a:buClr>
                  <a:srgbClr val="76F774"/>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2559" b="1" i="1" dirty="0">
                  <a:solidFill>
                    <a:srgbClr val="76F774"/>
                  </a:solidFill>
                  <a:effectLst>
                    <a:outerShdw blurRad="50800" dist="63500" dir="2700000" algn="tl" rotWithShape="0">
                      <a:srgbClr val="000000"/>
                    </a:outerShdw>
                  </a:effectLst>
                  <a:latin typeface="Arial" panose="020B0604020202020204" pitchFamily="34" charset="0"/>
                  <a:cs typeface="Arial" panose="020B0604020202020204" pitchFamily="34" charset="0"/>
                </a:rPr>
                <a:t>كورنثوس</a:t>
              </a:r>
              <a:endParaRPr lang="en-GB" sz="2559" b="1" i="1" dirty="0">
                <a:solidFill>
                  <a:srgbClr val="76F774"/>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grpSp>
      <p:grpSp>
        <p:nvGrpSpPr>
          <p:cNvPr id="5" name="Group 32"/>
          <p:cNvGrpSpPr>
            <a:grpSpLocks/>
          </p:cNvGrpSpPr>
          <p:nvPr/>
        </p:nvGrpSpPr>
        <p:grpSpPr bwMode="auto">
          <a:xfrm>
            <a:off x="6320118" y="4038321"/>
            <a:ext cx="2737037" cy="731184"/>
            <a:chOff x="4224" y="2883"/>
            <a:chExt cx="1954" cy="522"/>
          </a:xfrm>
        </p:grpSpPr>
        <p:sp>
          <p:nvSpPr>
            <p:cNvPr id="70689" name="Oval 33"/>
            <p:cNvSpPr>
              <a:spLocks noChangeArrowheads="1"/>
            </p:cNvSpPr>
            <p:nvPr/>
          </p:nvSpPr>
          <p:spPr bwMode="auto">
            <a:xfrm>
              <a:off x="5266" y="3239"/>
              <a:ext cx="197"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635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141353" name="Text Box 34"/>
            <p:cNvSpPr txBox="1">
              <a:spLocks noChangeArrowheads="1"/>
            </p:cNvSpPr>
            <p:nvPr/>
          </p:nvSpPr>
          <p:spPr bwMode="auto">
            <a:xfrm>
              <a:off x="4224" y="2883"/>
              <a:ext cx="1954" cy="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1600"/>
                </a:spcBef>
                <a:buClr>
                  <a:srgbClr val="76F774"/>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2559" b="1" i="1" dirty="0">
                  <a:solidFill>
                    <a:srgbClr val="76F774"/>
                  </a:solidFill>
                  <a:effectLst>
                    <a:outerShdw blurRad="50800" dist="63500" dir="2700000" algn="tl" rotWithShape="0">
                      <a:srgbClr val="000000"/>
                    </a:outerShdw>
                  </a:effectLst>
                  <a:latin typeface="Arial" panose="020B0604020202020204" pitchFamily="34" charset="0"/>
                  <a:cs typeface="Arial" panose="020B0604020202020204" pitchFamily="34" charset="0"/>
                </a:rPr>
                <a:t>أورشليم</a:t>
              </a:r>
              <a:endParaRPr lang="en-GB" sz="2559" b="1" i="1" dirty="0">
                <a:solidFill>
                  <a:srgbClr val="76F774"/>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grpSp>
      <p:grpSp>
        <p:nvGrpSpPr>
          <p:cNvPr id="6" name="Group 35"/>
          <p:cNvGrpSpPr>
            <a:grpSpLocks/>
          </p:cNvGrpSpPr>
          <p:nvPr/>
        </p:nvGrpSpPr>
        <p:grpSpPr bwMode="auto">
          <a:xfrm>
            <a:off x="134471" y="0"/>
            <a:ext cx="2003051" cy="689162"/>
            <a:chOff x="0" y="0"/>
            <a:chExt cx="1430" cy="492"/>
          </a:xfrm>
        </p:grpSpPr>
        <p:sp>
          <p:nvSpPr>
            <p:cNvPr id="70692" name="Oval 36"/>
            <p:cNvSpPr>
              <a:spLocks noChangeArrowheads="1"/>
            </p:cNvSpPr>
            <p:nvPr/>
          </p:nvSpPr>
          <p:spPr bwMode="auto">
            <a:xfrm>
              <a:off x="826" y="326"/>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635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141351" name="Text Box 37"/>
            <p:cNvSpPr txBox="1">
              <a:spLocks noChangeArrowheads="1"/>
            </p:cNvSpPr>
            <p:nvPr/>
          </p:nvSpPr>
          <p:spPr bwMode="auto">
            <a:xfrm>
              <a:off x="0" y="0"/>
              <a:ext cx="1430" cy="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1600"/>
                </a:spcBef>
                <a:buClr>
                  <a:srgbClr val="76F774"/>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2559" b="1" i="1" dirty="0">
                  <a:solidFill>
                    <a:srgbClr val="76F774"/>
                  </a:solidFill>
                  <a:effectLst>
                    <a:outerShdw blurRad="50800" dist="63500" dir="2700000" algn="tl" rotWithShape="0">
                      <a:srgbClr val="000000"/>
                    </a:outerShdw>
                  </a:effectLst>
                  <a:latin typeface="Arial" panose="020B0604020202020204" pitchFamily="34" charset="0"/>
                  <a:cs typeface="Arial" panose="020B0604020202020204" pitchFamily="34" charset="0"/>
                </a:rPr>
                <a:t>روما</a:t>
              </a:r>
              <a:endParaRPr lang="en-GB" sz="2559" b="1" i="1" dirty="0">
                <a:solidFill>
                  <a:srgbClr val="76F774"/>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grpSp>
      <p:sp>
        <p:nvSpPr>
          <p:cNvPr id="141340" name="Text Box 38"/>
          <p:cNvSpPr txBox="1">
            <a:spLocks noChangeArrowheads="1"/>
          </p:cNvSpPr>
          <p:nvPr/>
        </p:nvSpPr>
        <p:spPr bwMode="auto">
          <a:xfrm>
            <a:off x="847446" y="2842092"/>
            <a:ext cx="2724430" cy="1892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r" defTabSz="397830">
              <a:spcBef>
                <a:spcPts val="2923"/>
              </a:spcBef>
              <a:buClr>
                <a:srgbClr val="FFFF00"/>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4677" b="1" dirty="0">
                <a:solidFill>
                  <a:srgbClr val="FFFF00"/>
                </a:solidFill>
                <a:effectLst>
                  <a:outerShdw blurRad="50800" dist="63500" dir="2700000" algn="tl" rotWithShape="0">
                    <a:srgbClr val="000000"/>
                  </a:outerShdw>
                </a:effectLst>
                <a:latin typeface="Arial" panose="020B0604020202020204" pitchFamily="34" charset="0"/>
                <a:cs typeface="Arial" panose="020B0604020202020204" pitchFamily="34" charset="0"/>
              </a:rPr>
              <a:t>أين</a:t>
            </a:r>
          </a:p>
          <a:p>
            <a:pPr algn="r" defTabSz="397830">
              <a:spcBef>
                <a:spcPts val="2923"/>
              </a:spcBef>
              <a:buClr>
                <a:srgbClr val="FFFF00"/>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4677" b="1" dirty="0">
                <a:solidFill>
                  <a:srgbClr val="FFFF00"/>
                </a:solidFill>
                <a:effectLst>
                  <a:outerShdw blurRad="50800" dist="63500" dir="2700000" algn="tl" rotWithShape="0">
                    <a:srgbClr val="000000"/>
                  </a:outerShdw>
                </a:effectLst>
                <a:latin typeface="Arial" panose="020B0604020202020204" pitchFamily="34" charset="0"/>
                <a:cs typeface="Arial" panose="020B0604020202020204" pitchFamily="34" charset="0"/>
              </a:rPr>
              <a:t>كتبت؟</a:t>
            </a:r>
            <a:endParaRPr lang="en-GB" sz="4677" b="1" dirty="0">
              <a:solidFill>
                <a:srgbClr val="FFFF00"/>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sp>
        <p:nvSpPr>
          <p:cNvPr id="141341" name="Text Box 39"/>
          <p:cNvSpPr txBox="1">
            <a:spLocks noChangeArrowheads="1"/>
          </p:cNvSpPr>
          <p:nvPr/>
        </p:nvSpPr>
        <p:spPr bwMode="auto">
          <a:xfrm>
            <a:off x="8410015" y="6118412"/>
            <a:ext cx="162485" cy="323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19" tIns="40258" rIns="80519" bIns="40258"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397830">
              <a:lnSpc>
                <a:spcPct val="93000"/>
              </a:lnSpc>
              <a:buClr>
                <a:srgbClr val="000000"/>
              </a:buClr>
              <a:buSzPct val="100000"/>
              <a:defRPr/>
            </a:pPr>
            <a:endParaRPr lang="en-US" sz="2206">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sp>
        <p:nvSpPr>
          <p:cNvPr id="141342" name="Rectangle 40"/>
          <p:cNvSpPr>
            <a:spLocks noChangeArrowheads="1"/>
          </p:cNvSpPr>
          <p:nvPr/>
        </p:nvSpPr>
        <p:spPr bwMode="auto">
          <a:xfrm>
            <a:off x="7844180" y="6540768"/>
            <a:ext cx="571377" cy="217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19" tIns="40258" rIns="80519" bIns="40258" anchor="ctr">
            <a:spAutoFit/>
          </a:bodyPr>
          <a:lstStyle/>
          <a:p>
            <a:pPr algn="ctr" defTabSz="397830">
              <a:buClr>
                <a:srgbClr val="FFFFFF"/>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defRPr/>
            </a:pPr>
            <a:r>
              <a:rPr lang="en-GB" sz="882" b="1">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rPr>
              <a:t>9.65.08.</a:t>
            </a:r>
          </a:p>
        </p:txBody>
      </p:sp>
      <p:sp>
        <p:nvSpPr>
          <p:cNvPr id="141343" name="Text Box 41"/>
          <p:cNvSpPr txBox="1">
            <a:spLocks noChangeArrowheads="1"/>
          </p:cNvSpPr>
          <p:nvPr/>
        </p:nvSpPr>
        <p:spPr bwMode="auto">
          <a:xfrm>
            <a:off x="897268" y="6555937"/>
            <a:ext cx="815033" cy="203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19" tIns="40258" rIns="80519" bIns="40258"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497"/>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en-GB" sz="794" b="1">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rPr>
              <a:t>©2006 TBBMI</a:t>
            </a:r>
          </a:p>
        </p:txBody>
      </p:sp>
      <p:sp>
        <p:nvSpPr>
          <p:cNvPr id="141344" name="Text Box 42"/>
          <p:cNvSpPr txBox="1">
            <a:spLocks noChangeArrowheads="1"/>
          </p:cNvSpPr>
          <p:nvPr/>
        </p:nvSpPr>
        <p:spPr bwMode="auto">
          <a:xfrm>
            <a:off x="8250785" y="6540768"/>
            <a:ext cx="287645" cy="217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19" tIns="40258" rIns="80519" bIns="40258"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552"/>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en-GB" sz="882" b="1">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rPr>
              <a:t>67</a:t>
            </a:r>
          </a:p>
        </p:txBody>
      </p:sp>
      <p:sp>
        <p:nvSpPr>
          <p:cNvPr id="141345" name="Text Box 43"/>
          <p:cNvSpPr txBox="1">
            <a:spLocks noChangeArrowheads="1"/>
          </p:cNvSpPr>
          <p:nvPr/>
        </p:nvSpPr>
        <p:spPr bwMode="auto">
          <a:xfrm>
            <a:off x="8526077" y="6481779"/>
            <a:ext cx="364589" cy="298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19" tIns="40258" rIns="80519" bIns="40258"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882"/>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en-GB" sz="1412" b="1">
                <a:solidFill>
                  <a:srgbClr val="FFFFFF"/>
                </a:solidFill>
                <a:effectLst>
                  <a:outerShdw blurRad="50800" dist="63500" dir="2700000" algn="tl" rotWithShape="0">
                    <a:srgbClr val="000000"/>
                  </a:outerShdw>
                </a:effectLst>
                <a:latin typeface="Arial" panose="020B0604020202020204" pitchFamily="34" charset="0"/>
                <a:cs typeface="Arial" panose="020B0604020202020204" pitchFamily="34" charset="0"/>
              </a:rPr>
              <a:t>27</a:t>
            </a:r>
          </a:p>
        </p:txBody>
      </p:sp>
      <p:grpSp>
        <p:nvGrpSpPr>
          <p:cNvPr id="7" name="Group 44"/>
          <p:cNvGrpSpPr>
            <a:grpSpLocks/>
          </p:cNvGrpSpPr>
          <p:nvPr/>
        </p:nvGrpSpPr>
        <p:grpSpPr bwMode="auto">
          <a:xfrm>
            <a:off x="6859401" y="1676681"/>
            <a:ext cx="2224368" cy="927287"/>
            <a:chOff x="4609" y="1197"/>
            <a:chExt cx="1588" cy="662"/>
          </a:xfrm>
        </p:grpSpPr>
        <p:sp>
          <p:nvSpPr>
            <p:cNvPr id="70701" name="Oval 45"/>
            <p:cNvSpPr>
              <a:spLocks noChangeArrowheads="1"/>
            </p:cNvSpPr>
            <p:nvPr/>
          </p:nvSpPr>
          <p:spPr bwMode="auto">
            <a:xfrm>
              <a:off x="5581" y="1693"/>
              <a:ext cx="180"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635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141349" name="Text Box 46"/>
            <p:cNvSpPr txBox="1">
              <a:spLocks noChangeArrowheads="1"/>
            </p:cNvSpPr>
            <p:nvPr/>
          </p:nvSpPr>
          <p:spPr bwMode="auto">
            <a:xfrm>
              <a:off x="4609" y="1197"/>
              <a:ext cx="1588" cy="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lnSpc>
                  <a:spcPct val="70000"/>
                </a:lnSpc>
                <a:spcBef>
                  <a:spcPts val="1600"/>
                </a:spcBef>
                <a:buClr>
                  <a:srgbClr val="76F774"/>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2559" b="1" i="1" dirty="0">
                  <a:solidFill>
                    <a:srgbClr val="76F774"/>
                  </a:solidFill>
                  <a:effectLst>
                    <a:outerShdw blurRad="50800" dist="63500" dir="2700000" algn="tl" rotWithShape="0">
                      <a:srgbClr val="000000"/>
                    </a:outerShdw>
                  </a:effectLst>
                  <a:latin typeface="Arial" panose="020B0604020202020204" pitchFamily="34" charset="0"/>
                  <a:cs typeface="Arial" panose="020B0604020202020204" pitchFamily="34" charset="0"/>
                </a:rPr>
                <a:t>أنطاكية</a:t>
              </a:r>
            </a:p>
            <a:p>
              <a:pPr algn="ctr" defTabSz="397830">
                <a:lnSpc>
                  <a:spcPct val="70000"/>
                </a:lnSpc>
                <a:spcBef>
                  <a:spcPts val="1600"/>
                </a:spcBef>
                <a:buClr>
                  <a:srgbClr val="76F774"/>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2559" b="1" i="1" dirty="0">
                  <a:solidFill>
                    <a:srgbClr val="76F774"/>
                  </a:solidFill>
                  <a:effectLst>
                    <a:outerShdw blurRad="50800" dist="63500" dir="2700000" algn="tl" rotWithShape="0">
                      <a:srgbClr val="000000"/>
                    </a:outerShdw>
                  </a:effectLst>
                  <a:latin typeface="Arial" panose="020B0604020202020204" pitchFamily="34" charset="0"/>
                  <a:cs typeface="Arial" panose="020B0604020202020204" pitchFamily="34" charset="0"/>
                </a:rPr>
                <a:t>السورية</a:t>
              </a:r>
              <a:endParaRPr lang="en-GB" sz="2559" b="1" i="1" dirty="0">
                <a:solidFill>
                  <a:srgbClr val="76F774"/>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grpSp>
      <p:sp>
        <p:nvSpPr>
          <p:cNvPr id="70703" name="Text Box 47"/>
          <p:cNvSpPr txBox="1">
            <a:spLocks noChangeArrowheads="1"/>
          </p:cNvSpPr>
          <p:nvPr/>
        </p:nvSpPr>
        <p:spPr bwMode="auto">
          <a:xfrm>
            <a:off x="3081618" y="33618"/>
            <a:ext cx="2821081" cy="475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1600"/>
              </a:spcBef>
              <a:buClr>
                <a:srgbClr val="76F774"/>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2559" b="1" i="1" dirty="0" err="1">
                <a:solidFill>
                  <a:srgbClr val="76F774"/>
                </a:solidFill>
                <a:effectLst>
                  <a:outerShdw blurRad="50800" dist="63500" dir="2700000" algn="tl" rotWithShape="0">
                    <a:srgbClr val="000000"/>
                  </a:outerShdw>
                </a:effectLst>
                <a:latin typeface="Arial" panose="020B0604020202020204" pitchFamily="34" charset="0"/>
                <a:cs typeface="Arial" panose="020B0604020202020204" pitchFamily="34" charset="0"/>
              </a:rPr>
              <a:t>مكدونية</a:t>
            </a:r>
            <a:endParaRPr lang="en-GB" sz="2559" b="1" i="1" dirty="0">
              <a:solidFill>
                <a:srgbClr val="76F774"/>
              </a:solidFill>
              <a:effectLst>
                <a:outerShdw blurRad="50800" dist="63500" dir="2700000" algn="tl" rotWithShape="0">
                  <a:srgbClr val="000000"/>
                </a:outerShdw>
              </a:effectLst>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100000">
                                          <p:val>
                                            <p:strVal val="#ppt_x-#ppt_w/2"/>
                                          </p:val>
                                        </p:tav>
                                        <p:tav>
                                          <p:val>
                                            <p:strVal val="#ppt_x"/>
                                          </p:val>
                                        </p:tav>
                                      </p:tavLst>
                                    </p:anim>
                                    <p:anim calcmode="lin" valueType="num">
                                      <p:cBhvr>
                                        <p:cTn id="8" dur="500" fill="hold"/>
                                        <p:tgtEl>
                                          <p:spTgt spid="5"/>
                                        </p:tgtEl>
                                        <p:attrNameLst>
                                          <p:attrName>ppt_y</p:attrName>
                                        </p:attrNameLst>
                                      </p:cBhvr>
                                      <p:tavLst>
                                        <p:tav tm="100000">
                                          <p:val>
                                            <p:strVal val="#ppt_y"/>
                                          </p:val>
                                        </p:tav>
                                        <p:tav>
                                          <p:val>
                                            <p:strVal val="#ppt_y"/>
                                          </p:val>
                                        </p:tav>
                                      </p:tavLst>
                                    </p:anim>
                                    <p:anim calcmode="lin" valueType="num">
                                      <p:cBhvr>
                                        <p:cTn id="9" dur="500" fill="hold"/>
                                        <p:tgtEl>
                                          <p:spTgt spid="5"/>
                                        </p:tgtEl>
                                        <p:attrNameLst>
                                          <p:attrName>ppt_w</p:attrName>
                                        </p:attrNameLst>
                                      </p:cBhvr>
                                      <p:tavLst>
                                        <p:tav tm="100000">
                                          <p:val>
                                            <p:fltVal val="0"/>
                                          </p:val>
                                        </p:tav>
                                        <p:tav>
                                          <p:val>
                                            <p:strVal val="#ppt_w"/>
                                          </p:val>
                                        </p:tav>
                                      </p:tavLst>
                                    </p:anim>
                                    <p:anim calcmode="lin" valueType="num">
                                      <p:cBhvr>
                                        <p:cTn id="10" dur="500" fill="hold"/>
                                        <p:tgtEl>
                                          <p:spTgt spid="5"/>
                                        </p:tgtEl>
                                        <p:attrNameLst>
                                          <p:attrName>ppt_h</p:attrName>
                                        </p:attrNameLst>
                                      </p:cBhvr>
                                      <p:tavLst>
                                        <p:tav tm="100000">
                                          <p:val>
                                            <p:strVal val="#ppt_h"/>
                                          </p:val>
                                        </p:tav>
                                        <p:tav>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100000">
                                          <p:val>
                                            <p:strVal val="#ppt_x-#ppt_w/2"/>
                                          </p:val>
                                        </p:tav>
                                        <p:tav>
                                          <p:val>
                                            <p:strVal val="#ppt_x"/>
                                          </p:val>
                                        </p:tav>
                                      </p:tavLst>
                                    </p:anim>
                                    <p:anim calcmode="lin" valueType="num">
                                      <p:cBhvr>
                                        <p:cTn id="16" dur="500" fill="hold"/>
                                        <p:tgtEl>
                                          <p:spTgt spid="7"/>
                                        </p:tgtEl>
                                        <p:attrNameLst>
                                          <p:attrName>ppt_y</p:attrName>
                                        </p:attrNameLst>
                                      </p:cBhvr>
                                      <p:tavLst>
                                        <p:tav tm="100000">
                                          <p:val>
                                            <p:strVal val="#ppt_y"/>
                                          </p:val>
                                        </p:tav>
                                        <p:tav>
                                          <p:val>
                                            <p:strVal val="#ppt_y"/>
                                          </p:val>
                                        </p:tav>
                                      </p:tavLst>
                                    </p:anim>
                                    <p:anim calcmode="lin" valueType="num">
                                      <p:cBhvr>
                                        <p:cTn id="17" dur="500" fill="hold"/>
                                        <p:tgtEl>
                                          <p:spTgt spid="7"/>
                                        </p:tgtEl>
                                        <p:attrNameLst>
                                          <p:attrName>ppt_w</p:attrName>
                                        </p:attrNameLst>
                                      </p:cBhvr>
                                      <p:tavLst>
                                        <p:tav tm="100000">
                                          <p:val>
                                            <p:fltVal val="0"/>
                                          </p:val>
                                        </p:tav>
                                        <p:tav>
                                          <p:val>
                                            <p:strVal val="#ppt_w"/>
                                          </p:val>
                                        </p:tav>
                                      </p:tavLst>
                                    </p:anim>
                                    <p:anim calcmode="lin" valueType="num">
                                      <p:cBhvr>
                                        <p:cTn id="18" dur="500" fill="hold"/>
                                        <p:tgtEl>
                                          <p:spTgt spid="7"/>
                                        </p:tgtEl>
                                        <p:attrNameLst>
                                          <p:attrName>ppt_h</p:attrName>
                                        </p:attrNameLst>
                                      </p:cBhvr>
                                      <p:tavLst>
                                        <p:tav tm="100000">
                                          <p:val>
                                            <p:strVal val="#ppt_h"/>
                                          </p:val>
                                        </p:tav>
                                        <p:tav>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100000">
                                          <p:val>
                                            <p:strVal val="#ppt_x-#ppt_w/2"/>
                                          </p:val>
                                        </p:tav>
                                        <p:tav>
                                          <p:val>
                                            <p:strVal val="#ppt_x"/>
                                          </p:val>
                                        </p:tav>
                                      </p:tavLst>
                                    </p:anim>
                                    <p:anim calcmode="lin" valueType="num">
                                      <p:cBhvr>
                                        <p:cTn id="24" dur="500" fill="hold"/>
                                        <p:tgtEl>
                                          <p:spTgt spid="3"/>
                                        </p:tgtEl>
                                        <p:attrNameLst>
                                          <p:attrName>ppt_y</p:attrName>
                                        </p:attrNameLst>
                                      </p:cBhvr>
                                      <p:tavLst>
                                        <p:tav tm="100000">
                                          <p:val>
                                            <p:strVal val="#ppt_y"/>
                                          </p:val>
                                        </p:tav>
                                        <p:tav>
                                          <p:val>
                                            <p:strVal val="#ppt_y"/>
                                          </p:val>
                                        </p:tav>
                                      </p:tavLst>
                                    </p:anim>
                                    <p:anim calcmode="lin" valueType="num">
                                      <p:cBhvr>
                                        <p:cTn id="25" dur="500" fill="hold"/>
                                        <p:tgtEl>
                                          <p:spTgt spid="3"/>
                                        </p:tgtEl>
                                        <p:attrNameLst>
                                          <p:attrName>ppt_w</p:attrName>
                                        </p:attrNameLst>
                                      </p:cBhvr>
                                      <p:tavLst>
                                        <p:tav tm="100000">
                                          <p:val>
                                            <p:fltVal val="0"/>
                                          </p:val>
                                        </p:tav>
                                        <p:tav>
                                          <p:val>
                                            <p:strVal val="#ppt_w"/>
                                          </p:val>
                                        </p:tav>
                                      </p:tavLst>
                                    </p:anim>
                                    <p:anim calcmode="lin" valueType="num">
                                      <p:cBhvr>
                                        <p:cTn id="26" dur="500" fill="hold"/>
                                        <p:tgtEl>
                                          <p:spTgt spid="3"/>
                                        </p:tgtEl>
                                        <p:attrNameLst>
                                          <p:attrName>ppt_h</p:attrName>
                                        </p:attrNameLst>
                                      </p:cBhvr>
                                      <p:tavLst>
                                        <p:tav tm="100000">
                                          <p:val>
                                            <p:strVal val="#ppt_h"/>
                                          </p:val>
                                        </p:tav>
                                        <p:tav>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100000">
                                          <p:val>
                                            <p:strVal val="#ppt_x-#ppt_w/2"/>
                                          </p:val>
                                        </p:tav>
                                        <p:tav>
                                          <p:val>
                                            <p:strVal val="#ppt_x"/>
                                          </p:val>
                                        </p:tav>
                                      </p:tavLst>
                                    </p:anim>
                                    <p:anim calcmode="lin" valueType="num">
                                      <p:cBhvr>
                                        <p:cTn id="32" dur="500" fill="hold"/>
                                        <p:tgtEl>
                                          <p:spTgt spid="4"/>
                                        </p:tgtEl>
                                        <p:attrNameLst>
                                          <p:attrName>ppt_y</p:attrName>
                                        </p:attrNameLst>
                                      </p:cBhvr>
                                      <p:tavLst>
                                        <p:tav tm="100000">
                                          <p:val>
                                            <p:strVal val="#ppt_y"/>
                                          </p:val>
                                        </p:tav>
                                        <p:tav>
                                          <p:val>
                                            <p:strVal val="#ppt_y"/>
                                          </p:val>
                                        </p:tav>
                                      </p:tavLst>
                                    </p:anim>
                                    <p:anim calcmode="lin" valueType="num">
                                      <p:cBhvr>
                                        <p:cTn id="33" dur="500" fill="hold"/>
                                        <p:tgtEl>
                                          <p:spTgt spid="4"/>
                                        </p:tgtEl>
                                        <p:attrNameLst>
                                          <p:attrName>ppt_w</p:attrName>
                                        </p:attrNameLst>
                                      </p:cBhvr>
                                      <p:tavLst>
                                        <p:tav tm="100000">
                                          <p:val>
                                            <p:fltVal val="0"/>
                                          </p:val>
                                        </p:tav>
                                        <p:tav>
                                          <p:val>
                                            <p:strVal val="#ppt_w"/>
                                          </p:val>
                                        </p:tav>
                                      </p:tavLst>
                                    </p:anim>
                                    <p:anim calcmode="lin" valueType="num">
                                      <p:cBhvr>
                                        <p:cTn id="34" dur="500" fill="hold"/>
                                        <p:tgtEl>
                                          <p:spTgt spid="4"/>
                                        </p:tgtEl>
                                        <p:attrNameLst>
                                          <p:attrName>ppt_h</p:attrName>
                                        </p:attrNameLst>
                                      </p:cBhvr>
                                      <p:tavLst>
                                        <p:tav tm="100000">
                                          <p:val>
                                            <p:strVal val="#ppt_h"/>
                                          </p:val>
                                        </p:tav>
                                        <p:tav>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nodeType="clickEffect">
                                  <p:stCondLst>
                                    <p:cond delay="0"/>
                                  </p:stCondLst>
                                  <p:childTnLst>
                                    <p:set>
                                      <p:cBhvr>
                                        <p:cTn id="38" dur="1" fill="hold">
                                          <p:stCondLst>
                                            <p:cond delay="0"/>
                                          </p:stCondLst>
                                        </p:cTn>
                                        <p:tgtEl>
                                          <p:spTgt spid="70703"/>
                                        </p:tgtEl>
                                        <p:attrNameLst>
                                          <p:attrName>style.visibility</p:attrName>
                                        </p:attrNameLst>
                                      </p:cBhvr>
                                      <p:to>
                                        <p:strVal val="visible"/>
                                      </p:to>
                                    </p:set>
                                    <p:anim calcmode="lin" valueType="num">
                                      <p:cBhvr>
                                        <p:cTn id="39" dur="500" fill="hold"/>
                                        <p:tgtEl>
                                          <p:spTgt spid="70703"/>
                                        </p:tgtEl>
                                        <p:attrNameLst>
                                          <p:attrName>ppt_x</p:attrName>
                                        </p:attrNameLst>
                                      </p:cBhvr>
                                      <p:tavLst>
                                        <p:tav tm="100000">
                                          <p:val>
                                            <p:strVal val="#ppt_x-#ppt_w/2"/>
                                          </p:val>
                                        </p:tav>
                                        <p:tav>
                                          <p:val>
                                            <p:strVal val="#ppt_x"/>
                                          </p:val>
                                        </p:tav>
                                      </p:tavLst>
                                    </p:anim>
                                    <p:anim calcmode="lin" valueType="num">
                                      <p:cBhvr>
                                        <p:cTn id="40" dur="500" fill="hold"/>
                                        <p:tgtEl>
                                          <p:spTgt spid="70703"/>
                                        </p:tgtEl>
                                        <p:attrNameLst>
                                          <p:attrName>ppt_y</p:attrName>
                                        </p:attrNameLst>
                                      </p:cBhvr>
                                      <p:tavLst>
                                        <p:tav tm="100000">
                                          <p:val>
                                            <p:strVal val="#ppt_y"/>
                                          </p:val>
                                        </p:tav>
                                        <p:tav>
                                          <p:val>
                                            <p:strVal val="#ppt_y"/>
                                          </p:val>
                                        </p:tav>
                                      </p:tavLst>
                                    </p:anim>
                                    <p:anim calcmode="lin" valueType="num">
                                      <p:cBhvr>
                                        <p:cTn id="41" dur="500" fill="hold"/>
                                        <p:tgtEl>
                                          <p:spTgt spid="70703"/>
                                        </p:tgtEl>
                                        <p:attrNameLst>
                                          <p:attrName>ppt_w</p:attrName>
                                        </p:attrNameLst>
                                      </p:cBhvr>
                                      <p:tavLst>
                                        <p:tav tm="100000">
                                          <p:val>
                                            <p:fltVal val="0"/>
                                          </p:val>
                                        </p:tav>
                                        <p:tav>
                                          <p:val>
                                            <p:strVal val="#ppt_w"/>
                                          </p:val>
                                        </p:tav>
                                      </p:tavLst>
                                    </p:anim>
                                    <p:anim calcmode="lin" valueType="num">
                                      <p:cBhvr>
                                        <p:cTn id="42" dur="500" fill="hold"/>
                                        <p:tgtEl>
                                          <p:spTgt spid="70703"/>
                                        </p:tgtEl>
                                        <p:attrNameLst>
                                          <p:attrName>ppt_h</p:attrName>
                                        </p:attrNameLst>
                                      </p:cBhvr>
                                      <p:tavLst>
                                        <p:tav tm="100000">
                                          <p:val>
                                            <p:strVal val="#ppt_h"/>
                                          </p:val>
                                        </p:tav>
                                        <p:tav>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ppt_x</p:attrName>
                                        </p:attrNameLst>
                                      </p:cBhvr>
                                      <p:tavLst>
                                        <p:tav tm="100000">
                                          <p:val>
                                            <p:strVal val="#ppt_x-#ppt_w/2"/>
                                          </p:val>
                                        </p:tav>
                                        <p:tav>
                                          <p:val>
                                            <p:strVal val="#ppt_x"/>
                                          </p:val>
                                        </p:tav>
                                      </p:tavLst>
                                    </p:anim>
                                    <p:anim calcmode="lin" valueType="num">
                                      <p:cBhvr>
                                        <p:cTn id="48" dur="500" fill="hold"/>
                                        <p:tgtEl>
                                          <p:spTgt spid="6"/>
                                        </p:tgtEl>
                                        <p:attrNameLst>
                                          <p:attrName>ppt_y</p:attrName>
                                        </p:attrNameLst>
                                      </p:cBhvr>
                                      <p:tavLst>
                                        <p:tav tm="100000">
                                          <p:val>
                                            <p:strVal val="#ppt_y"/>
                                          </p:val>
                                        </p:tav>
                                        <p:tav>
                                          <p:val>
                                            <p:strVal val="#ppt_y"/>
                                          </p:val>
                                        </p:tav>
                                      </p:tavLst>
                                    </p:anim>
                                    <p:anim calcmode="lin" valueType="num">
                                      <p:cBhvr>
                                        <p:cTn id="49" dur="500" fill="hold"/>
                                        <p:tgtEl>
                                          <p:spTgt spid="6"/>
                                        </p:tgtEl>
                                        <p:attrNameLst>
                                          <p:attrName>ppt_w</p:attrName>
                                        </p:attrNameLst>
                                      </p:cBhvr>
                                      <p:tavLst>
                                        <p:tav tm="100000">
                                          <p:val>
                                            <p:fltVal val="0"/>
                                          </p:val>
                                        </p:tav>
                                        <p:tav>
                                          <p:val>
                                            <p:strVal val="#ppt_w"/>
                                          </p:val>
                                        </p:tav>
                                      </p:tavLst>
                                    </p:anim>
                                    <p:anim calcmode="lin" valueType="num">
                                      <p:cBhvr>
                                        <p:cTn id="50" dur="500" fill="hold"/>
                                        <p:tgtEl>
                                          <p:spTgt spid="6"/>
                                        </p:tgtEl>
                                        <p:attrNameLst>
                                          <p:attrName>ppt_h</p:attrName>
                                        </p:attrNameLst>
                                      </p:cBhvr>
                                      <p:tavLst>
                                        <p:tav tm="100000">
                                          <p:val>
                                            <p:strVal val="#ppt_h"/>
                                          </p:val>
                                        </p:tav>
                                        <p:tav>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272" fill="hold" nodeType="clickEffect">
                                  <p:stCondLst>
                                    <p:cond delay="0"/>
                                  </p:stCondLst>
                                  <p:childTnLst>
                                    <p:set>
                                      <p:cBhvr>
                                        <p:cTn id="54" dur="1" fill="hold">
                                          <p:stCondLst>
                                            <p:cond delay="0"/>
                                          </p:stCondLst>
                                        </p:cTn>
                                        <p:tgtEl>
                                          <p:spTgt spid="70670"/>
                                        </p:tgtEl>
                                        <p:attrNameLst>
                                          <p:attrName>style.visibility</p:attrName>
                                        </p:attrNameLst>
                                      </p:cBhvr>
                                      <p:to>
                                        <p:strVal val="visible"/>
                                      </p:to>
                                    </p:set>
                                    <p:anim calcmode="lin" valueType="num">
                                      <p:cBhvr>
                                        <p:cTn id="55" dur="500" fill="hold"/>
                                        <p:tgtEl>
                                          <p:spTgt spid="70670"/>
                                        </p:tgtEl>
                                        <p:attrNameLst>
                                          <p:attrName>ppt_w</p:attrName>
                                        </p:attrNameLst>
                                      </p:cBhvr>
                                      <p:tavLst>
                                        <p:tav tm="100000">
                                          <p:val>
                                            <p:strVal val="2/3*#ppt_w"/>
                                          </p:val>
                                        </p:tav>
                                        <p:tav>
                                          <p:val>
                                            <p:strVal val="#ppt_w"/>
                                          </p:val>
                                        </p:tav>
                                      </p:tavLst>
                                    </p:anim>
                                    <p:anim calcmode="lin" valueType="num">
                                      <p:cBhvr>
                                        <p:cTn id="56" dur="500" fill="hold"/>
                                        <p:tgtEl>
                                          <p:spTgt spid="70670"/>
                                        </p:tgtEl>
                                        <p:attrNameLst>
                                          <p:attrName>ppt_h</p:attrName>
                                        </p:attrNameLst>
                                      </p:cBhvr>
                                      <p:tavLst>
                                        <p:tav tm="100000">
                                          <p:val>
                                            <p:strVal val="2/3*#ppt_h"/>
                                          </p:val>
                                        </p:tav>
                                        <p:tav>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272" fill="hold" nodeType="clickEffect">
                                  <p:stCondLst>
                                    <p:cond delay="0"/>
                                  </p:stCondLst>
                                  <p:childTnLst>
                                    <p:set>
                                      <p:cBhvr>
                                        <p:cTn id="60" dur="1" fill="hold">
                                          <p:stCondLst>
                                            <p:cond delay="0"/>
                                          </p:stCondLst>
                                        </p:cTn>
                                        <p:tgtEl>
                                          <p:spTgt spid="70673"/>
                                        </p:tgtEl>
                                        <p:attrNameLst>
                                          <p:attrName>style.visibility</p:attrName>
                                        </p:attrNameLst>
                                      </p:cBhvr>
                                      <p:to>
                                        <p:strVal val="visible"/>
                                      </p:to>
                                    </p:set>
                                    <p:anim calcmode="lin" valueType="num">
                                      <p:cBhvr>
                                        <p:cTn id="61" dur="500" fill="hold"/>
                                        <p:tgtEl>
                                          <p:spTgt spid="70673"/>
                                        </p:tgtEl>
                                        <p:attrNameLst>
                                          <p:attrName>ppt_w</p:attrName>
                                        </p:attrNameLst>
                                      </p:cBhvr>
                                      <p:tavLst>
                                        <p:tav tm="100000">
                                          <p:val>
                                            <p:strVal val="2/3*#ppt_w"/>
                                          </p:val>
                                        </p:tav>
                                        <p:tav>
                                          <p:val>
                                            <p:strVal val="#ppt_w"/>
                                          </p:val>
                                        </p:tav>
                                      </p:tavLst>
                                    </p:anim>
                                    <p:anim calcmode="lin" valueType="num">
                                      <p:cBhvr>
                                        <p:cTn id="62" dur="500" fill="hold"/>
                                        <p:tgtEl>
                                          <p:spTgt spid="70673"/>
                                        </p:tgtEl>
                                        <p:attrNameLst>
                                          <p:attrName>ppt_h</p:attrName>
                                        </p:attrNameLst>
                                      </p:cBhvr>
                                      <p:tavLst>
                                        <p:tav tm="100000">
                                          <p:val>
                                            <p:strVal val="2/3*#ppt_h"/>
                                          </p:val>
                                        </p:tav>
                                        <p:tav>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272" fill="hold" nodeType="clickEffect">
                                  <p:stCondLst>
                                    <p:cond delay="0"/>
                                  </p:stCondLst>
                                  <p:childTnLst>
                                    <p:set>
                                      <p:cBhvr>
                                        <p:cTn id="66" dur="1" fill="hold">
                                          <p:stCondLst>
                                            <p:cond delay="0"/>
                                          </p:stCondLst>
                                        </p:cTn>
                                        <p:tgtEl>
                                          <p:spTgt spid="70663"/>
                                        </p:tgtEl>
                                        <p:attrNameLst>
                                          <p:attrName>style.visibility</p:attrName>
                                        </p:attrNameLst>
                                      </p:cBhvr>
                                      <p:to>
                                        <p:strVal val="visible"/>
                                      </p:to>
                                    </p:set>
                                    <p:anim calcmode="lin" valueType="num">
                                      <p:cBhvr>
                                        <p:cTn id="67" dur="500" fill="hold"/>
                                        <p:tgtEl>
                                          <p:spTgt spid="70663"/>
                                        </p:tgtEl>
                                        <p:attrNameLst>
                                          <p:attrName>ppt_w</p:attrName>
                                        </p:attrNameLst>
                                      </p:cBhvr>
                                      <p:tavLst>
                                        <p:tav tm="100000">
                                          <p:val>
                                            <p:strVal val="2/3*#ppt_w"/>
                                          </p:val>
                                        </p:tav>
                                        <p:tav>
                                          <p:val>
                                            <p:strVal val="#ppt_w"/>
                                          </p:val>
                                        </p:tav>
                                      </p:tavLst>
                                    </p:anim>
                                    <p:anim calcmode="lin" valueType="num">
                                      <p:cBhvr>
                                        <p:cTn id="68" dur="500" fill="hold"/>
                                        <p:tgtEl>
                                          <p:spTgt spid="70663"/>
                                        </p:tgtEl>
                                        <p:attrNameLst>
                                          <p:attrName>ppt_h</p:attrName>
                                        </p:attrNameLst>
                                      </p:cBhvr>
                                      <p:tavLst>
                                        <p:tav tm="100000">
                                          <p:val>
                                            <p:strVal val="2/3*#ppt_h"/>
                                          </p:val>
                                        </p:tav>
                                        <p:tav>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272" fill="hold" nodeType="clickEffect">
                                  <p:stCondLst>
                                    <p:cond delay="0"/>
                                  </p:stCondLst>
                                  <p:childTnLst>
                                    <p:set>
                                      <p:cBhvr>
                                        <p:cTn id="72" dur="1" fill="hold">
                                          <p:stCondLst>
                                            <p:cond delay="0"/>
                                          </p:stCondLst>
                                        </p:cTn>
                                        <p:tgtEl>
                                          <p:spTgt spid="70664"/>
                                        </p:tgtEl>
                                        <p:attrNameLst>
                                          <p:attrName>style.visibility</p:attrName>
                                        </p:attrNameLst>
                                      </p:cBhvr>
                                      <p:to>
                                        <p:strVal val="visible"/>
                                      </p:to>
                                    </p:set>
                                    <p:anim calcmode="lin" valueType="num">
                                      <p:cBhvr>
                                        <p:cTn id="73" dur="500" fill="hold"/>
                                        <p:tgtEl>
                                          <p:spTgt spid="70664"/>
                                        </p:tgtEl>
                                        <p:attrNameLst>
                                          <p:attrName>ppt_w</p:attrName>
                                        </p:attrNameLst>
                                      </p:cBhvr>
                                      <p:tavLst>
                                        <p:tav tm="100000">
                                          <p:val>
                                            <p:strVal val="2/3*#ppt_w"/>
                                          </p:val>
                                        </p:tav>
                                        <p:tav>
                                          <p:val>
                                            <p:strVal val="#ppt_w"/>
                                          </p:val>
                                        </p:tav>
                                      </p:tavLst>
                                    </p:anim>
                                    <p:anim calcmode="lin" valueType="num">
                                      <p:cBhvr>
                                        <p:cTn id="74" dur="500" fill="hold"/>
                                        <p:tgtEl>
                                          <p:spTgt spid="70664"/>
                                        </p:tgtEl>
                                        <p:attrNameLst>
                                          <p:attrName>ppt_h</p:attrName>
                                        </p:attrNameLst>
                                      </p:cBhvr>
                                      <p:tavLst>
                                        <p:tav tm="100000">
                                          <p:val>
                                            <p:strVal val="2/3*#ppt_h"/>
                                          </p:val>
                                        </p:tav>
                                        <p:tav>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272" fill="hold" nodeType="clickEffect">
                                  <p:stCondLst>
                                    <p:cond delay="0"/>
                                  </p:stCondLst>
                                  <p:childTnLst>
                                    <p:set>
                                      <p:cBhvr>
                                        <p:cTn id="78" dur="1" fill="hold">
                                          <p:stCondLst>
                                            <p:cond delay="0"/>
                                          </p:stCondLst>
                                        </p:cTn>
                                        <p:tgtEl>
                                          <p:spTgt spid="70684"/>
                                        </p:tgtEl>
                                        <p:attrNameLst>
                                          <p:attrName>style.visibility</p:attrName>
                                        </p:attrNameLst>
                                      </p:cBhvr>
                                      <p:to>
                                        <p:strVal val="visible"/>
                                      </p:to>
                                    </p:set>
                                    <p:anim calcmode="lin" valueType="num">
                                      <p:cBhvr>
                                        <p:cTn id="79" dur="500" fill="hold"/>
                                        <p:tgtEl>
                                          <p:spTgt spid="70684"/>
                                        </p:tgtEl>
                                        <p:attrNameLst>
                                          <p:attrName>ppt_w</p:attrName>
                                        </p:attrNameLst>
                                      </p:cBhvr>
                                      <p:tavLst>
                                        <p:tav tm="100000">
                                          <p:val>
                                            <p:strVal val="2/3*#ppt_w"/>
                                          </p:val>
                                        </p:tav>
                                        <p:tav>
                                          <p:val>
                                            <p:strVal val="#ppt_w"/>
                                          </p:val>
                                        </p:tav>
                                      </p:tavLst>
                                    </p:anim>
                                    <p:anim calcmode="lin" valueType="num">
                                      <p:cBhvr>
                                        <p:cTn id="80" dur="500" fill="hold"/>
                                        <p:tgtEl>
                                          <p:spTgt spid="70684"/>
                                        </p:tgtEl>
                                        <p:attrNameLst>
                                          <p:attrName>ppt_h</p:attrName>
                                        </p:attrNameLst>
                                      </p:cBhvr>
                                      <p:tavLst>
                                        <p:tav tm="100000">
                                          <p:val>
                                            <p:strVal val="2/3*#ppt_h"/>
                                          </p:val>
                                        </p:tav>
                                        <p:tav>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272" fill="hold" nodeType="clickEffect">
                                  <p:stCondLst>
                                    <p:cond delay="0"/>
                                  </p:stCondLst>
                                  <p:childTnLst>
                                    <p:set>
                                      <p:cBhvr>
                                        <p:cTn id="84" dur="1" fill="hold">
                                          <p:stCondLst>
                                            <p:cond delay="0"/>
                                          </p:stCondLst>
                                        </p:cTn>
                                        <p:tgtEl>
                                          <p:spTgt spid="70671"/>
                                        </p:tgtEl>
                                        <p:attrNameLst>
                                          <p:attrName>style.visibility</p:attrName>
                                        </p:attrNameLst>
                                      </p:cBhvr>
                                      <p:to>
                                        <p:strVal val="visible"/>
                                      </p:to>
                                    </p:set>
                                    <p:anim calcmode="lin" valueType="num">
                                      <p:cBhvr>
                                        <p:cTn id="85" dur="500" fill="hold"/>
                                        <p:tgtEl>
                                          <p:spTgt spid="70671"/>
                                        </p:tgtEl>
                                        <p:attrNameLst>
                                          <p:attrName>ppt_w</p:attrName>
                                        </p:attrNameLst>
                                      </p:cBhvr>
                                      <p:tavLst>
                                        <p:tav tm="100000">
                                          <p:val>
                                            <p:strVal val="2/3*#ppt_w"/>
                                          </p:val>
                                        </p:tav>
                                        <p:tav>
                                          <p:val>
                                            <p:strVal val="#ppt_w"/>
                                          </p:val>
                                        </p:tav>
                                      </p:tavLst>
                                    </p:anim>
                                    <p:anim calcmode="lin" valueType="num">
                                      <p:cBhvr>
                                        <p:cTn id="86" dur="500" fill="hold"/>
                                        <p:tgtEl>
                                          <p:spTgt spid="70671"/>
                                        </p:tgtEl>
                                        <p:attrNameLst>
                                          <p:attrName>ppt_h</p:attrName>
                                        </p:attrNameLst>
                                      </p:cBhvr>
                                      <p:tavLst>
                                        <p:tav tm="100000">
                                          <p:val>
                                            <p:strVal val="2/3*#ppt_h"/>
                                          </p:val>
                                        </p:tav>
                                        <p:tav>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272" fill="hold" nodeType="clickEffect">
                                  <p:stCondLst>
                                    <p:cond delay="0"/>
                                  </p:stCondLst>
                                  <p:childTnLst>
                                    <p:set>
                                      <p:cBhvr>
                                        <p:cTn id="90" dur="1" fill="hold">
                                          <p:stCondLst>
                                            <p:cond delay="0"/>
                                          </p:stCondLst>
                                        </p:cTn>
                                        <p:tgtEl>
                                          <p:spTgt spid="70674"/>
                                        </p:tgtEl>
                                        <p:attrNameLst>
                                          <p:attrName>style.visibility</p:attrName>
                                        </p:attrNameLst>
                                      </p:cBhvr>
                                      <p:to>
                                        <p:strVal val="visible"/>
                                      </p:to>
                                    </p:set>
                                    <p:anim calcmode="lin" valueType="num">
                                      <p:cBhvr>
                                        <p:cTn id="91" dur="500" fill="hold"/>
                                        <p:tgtEl>
                                          <p:spTgt spid="70674"/>
                                        </p:tgtEl>
                                        <p:attrNameLst>
                                          <p:attrName>ppt_w</p:attrName>
                                        </p:attrNameLst>
                                      </p:cBhvr>
                                      <p:tavLst>
                                        <p:tav tm="100000">
                                          <p:val>
                                            <p:strVal val="2/3*#ppt_w"/>
                                          </p:val>
                                        </p:tav>
                                        <p:tav>
                                          <p:val>
                                            <p:strVal val="#ppt_w"/>
                                          </p:val>
                                        </p:tav>
                                      </p:tavLst>
                                    </p:anim>
                                    <p:anim calcmode="lin" valueType="num">
                                      <p:cBhvr>
                                        <p:cTn id="92" dur="500" fill="hold"/>
                                        <p:tgtEl>
                                          <p:spTgt spid="70674"/>
                                        </p:tgtEl>
                                        <p:attrNameLst>
                                          <p:attrName>ppt_h</p:attrName>
                                        </p:attrNameLst>
                                      </p:cBhvr>
                                      <p:tavLst>
                                        <p:tav tm="100000">
                                          <p:val>
                                            <p:strVal val="2/3*#ppt_h"/>
                                          </p:val>
                                        </p:tav>
                                        <p:tav>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3" presetClass="entr" presetSubtype="272" fill="hold" nodeType="clickEffect">
                                  <p:stCondLst>
                                    <p:cond delay="0"/>
                                  </p:stCondLst>
                                  <p:childTnLst>
                                    <p:set>
                                      <p:cBhvr>
                                        <p:cTn id="96" dur="1" fill="hold">
                                          <p:stCondLst>
                                            <p:cond delay="0"/>
                                          </p:stCondLst>
                                        </p:cTn>
                                        <p:tgtEl>
                                          <p:spTgt spid="70672"/>
                                        </p:tgtEl>
                                        <p:attrNameLst>
                                          <p:attrName>style.visibility</p:attrName>
                                        </p:attrNameLst>
                                      </p:cBhvr>
                                      <p:to>
                                        <p:strVal val="visible"/>
                                      </p:to>
                                    </p:set>
                                    <p:anim calcmode="lin" valueType="num">
                                      <p:cBhvr>
                                        <p:cTn id="97" dur="500" fill="hold"/>
                                        <p:tgtEl>
                                          <p:spTgt spid="70672"/>
                                        </p:tgtEl>
                                        <p:attrNameLst>
                                          <p:attrName>ppt_w</p:attrName>
                                        </p:attrNameLst>
                                      </p:cBhvr>
                                      <p:tavLst>
                                        <p:tav tm="100000">
                                          <p:val>
                                            <p:strVal val="2/3*#ppt_w"/>
                                          </p:val>
                                        </p:tav>
                                        <p:tav>
                                          <p:val>
                                            <p:strVal val="#ppt_w"/>
                                          </p:val>
                                        </p:tav>
                                      </p:tavLst>
                                    </p:anim>
                                    <p:anim calcmode="lin" valueType="num">
                                      <p:cBhvr>
                                        <p:cTn id="98" dur="500" fill="hold"/>
                                        <p:tgtEl>
                                          <p:spTgt spid="70672"/>
                                        </p:tgtEl>
                                        <p:attrNameLst>
                                          <p:attrName>ppt_h</p:attrName>
                                        </p:attrNameLst>
                                      </p:cBhvr>
                                      <p:tavLst>
                                        <p:tav tm="100000">
                                          <p:val>
                                            <p:strVal val="2/3*#ppt_h"/>
                                          </p:val>
                                        </p:tav>
                                        <p:tav>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272" fill="hold" nodeType="clickEffect">
                                  <p:stCondLst>
                                    <p:cond delay="0"/>
                                  </p:stCondLst>
                                  <p:childTnLst>
                                    <p:set>
                                      <p:cBhvr>
                                        <p:cTn id="102" dur="1" fill="hold">
                                          <p:stCondLst>
                                            <p:cond delay="0"/>
                                          </p:stCondLst>
                                        </p:cTn>
                                        <p:tgtEl>
                                          <p:spTgt spid="70661"/>
                                        </p:tgtEl>
                                        <p:attrNameLst>
                                          <p:attrName>style.visibility</p:attrName>
                                        </p:attrNameLst>
                                      </p:cBhvr>
                                      <p:to>
                                        <p:strVal val="visible"/>
                                      </p:to>
                                    </p:set>
                                    <p:anim calcmode="lin" valueType="num">
                                      <p:cBhvr>
                                        <p:cTn id="103" dur="500" fill="hold"/>
                                        <p:tgtEl>
                                          <p:spTgt spid="70661"/>
                                        </p:tgtEl>
                                        <p:attrNameLst>
                                          <p:attrName>ppt_w</p:attrName>
                                        </p:attrNameLst>
                                      </p:cBhvr>
                                      <p:tavLst>
                                        <p:tav tm="100000">
                                          <p:val>
                                            <p:strVal val="2/3*#ppt_w"/>
                                          </p:val>
                                        </p:tav>
                                        <p:tav>
                                          <p:val>
                                            <p:strVal val="#ppt_w"/>
                                          </p:val>
                                        </p:tav>
                                      </p:tavLst>
                                    </p:anim>
                                    <p:anim calcmode="lin" valueType="num">
                                      <p:cBhvr>
                                        <p:cTn id="104" dur="500" fill="hold"/>
                                        <p:tgtEl>
                                          <p:spTgt spid="70661"/>
                                        </p:tgtEl>
                                        <p:attrNameLst>
                                          <p:attrName>ppt_h</p:attrName>
                                        </p:attrNameLst>
                                      </p:cBhvr>
                                      <p:tavLst>
                                        <p:tav tm="100000">
                                          <p:val>
                                            <p:strVal val="2/3*#ppt_h"/>
                                          </p:val>
                                        </p:tav>
                                        <p:tav>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3" presetClass="entr" presetSubtype="272" fill="hold" nodeType="clickEffect">
                                  <p:stCondLst>
                                    <p:cond delay="0"/>
                                  </p:stCondLst>
                                  <p:childTnLst>
                                    <p:set>
                                      <p:cBhvr>
                                        <p:cTn id="108" dur="1" fill="hold">
                                          <p:stCondLst>
                                            <p:cond delay="0"/>
                                          </p:stCondLst>
                                        </p:cTn>
                                        <p:tgtEl>
                                          <p:spTgt spid="70666"/>
                                        </p:tgtEl>
                                        <p:attrNameLst>
                                          <p:attrName>style.visibility</p:attrName>
                                        </p:attrNameLst>
                                      </p:cBhvr>
                                      <p:to>
                                        <p:strVal val="visible"/>
                                      </p:to>
                                    </p:set>
                                    <p:anim calcmode="lin" valueType="num">
                                      <p:cBhvr>
                                        <p:cTn id="109" dur="500" fill="hold"/>
                                        <p:tgtEl>
                                          <p:spTgt spid="70666"/>
                                        </p:tgtEl>
                                        <p:attrNameLst>
                                          <p:attrName>ppt_w</p:attrName>
                                        </p:attrNameLst>
                                      </p:cBhvr>
                                      <p:tavLst>
                                        <p:tav tm="100000">
                                          <p:val>
                                            <p:strVal val="2/3*#ppt_w"/>
                                          </p:val>
                                        </p:tav>
                                        <p:tav>
                                          <p:val>
                                            <p:strVal val="#ppt_w"/>
                                          </p:val>
                                        </p:tav>
                                      </p:tavLst>
                                    </p:anim>
                                    <p:anim calcmode="lin" valueType="num">
                                      <p:cBhvr>
                                        <p:cTn id="110" dur="500" fill="hold"/>
                                        <p:tgtEl>
                                          <p:spTgt spid="70666"/>
                                        </p:tgtEl>
                                        <p:attrNameLst>
                                          <p:attrName>ppt_h</p:attrName>
                                        </p:attrNameLst>
                                      </p:cBhvr>
                                      <p:tavLst>
                                        <p:tav tm="100000">
                                          <p:val>
                                            <p:strVal val="2/3*#ppt_h"/>
                                          </p:val>
                                        </p:tav>
                                        <p:tav>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272" fill="hold" nodeType="clickEffect">
                                  <p:stCondLst>
                                    <p:cond delay="0"/>
                                  </p:stCondLst>
                                  <p:childTnLst>
                                    <p:set>
                                      <p:cBhvr>
                                        <p:cTn id="114" dur="1" fill="hold">
                                          <p:stCondLst>
                                            <p:cond delay="0"/>
                                          </p:stCondLst>
                                        </p:cTn>
                                        <p:tgtEl>
                                          <p:spTgt spid="70667"/>
                                        </p:tgtEl>
                                        <p:attrNameLst>
                                          <p:attrName>style.visibility</p:attrName>
                                        </p:attrNameLst>
                                      </p:cBhvr>
                                      <p:to>
                                        <p:strVal val="visible"/>
                                      </p:to>
                                    </p:set>
                                    <p:anim calcmode="lin" valueType="num">
                                      <p:cBhvr>
                                        <p:cTn id="115" dur="500" fill="hold"/>
                                        <p:tgtEl>
                                          <p:spTgt spid="70667"/>
                                        </p:tgtEl>
                                        <p:attrNameLst>
                                          <p:attrName>ppt_w</p:attrName>
                                        </p:attrNameLst>
                                      </p:cBhvr>
                                      <p:tavLst>
                                        <p:tav tm="100000">
                                          <p:val>
                                            <p:strVal val="2/3*#ppt_w"/>
                                          </p:val>
                                        </p:tav>
                                        <p:tav>
                                          <p:val>
                                            <p:strVal val="#ppt_w"/>
                                          </p:val>
                                        </p:tav>
                                      </p:tavLst>
                                    </p:anim>
                                    <p:anim calcmode="lin" valueType="num">
                                      <p:cBhvr>
                                        <p:cTn id="116" dur="500" fill="hold"/>
                                        <p:tgtEl>
                                          <p:spTgt spid="70667"/>
                                        </p:tgtEl>
                                        <p:attrNameLst>
                                          <p:attrName>ppt_h</p:attrName>
                                        </p:attrNameLst>
                                      </p:cBhvr>
                                      <p:tavLst>
                                        <p:tav tm="100000">
                                          <p:val>
                                            <p:strVal val="2/3*#ppt_h"/>
                                          </p:val>
                                        </p:tav>
                                        <p:tav>
                                          <p:val>
                                            <p:strVal val="#ppt_h"/>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272" fill="hold" nodeType="clickEffect">
                                  <p:stCondLst>
                                    <p:cond delay="0"/>
                                  </p:stCondLst>
                                  <p:childTnLst>
                                    <p:set>
                                      <p:cBhvr>
                                        <p:cTn id="120" dur="1" fill="hold">
                                          <p:stCondLst>
                                            <p:cond delay="0"/>
                                          </p:stCondLst>
                                        </p:cTn>
                                        <p:tgtEl>
                                          <p:spTgt spid="70662"/>
                                        </p:tgtEl>
                                        <p:attrNameLst>
                                          <p:attrName>style.visibility</p:attrName>
                                        </p:attrNameLst>
                                      </p:cBhvr>
                                      <p:to>
                                        <p:strVal val="visible"/>
                                      </p:to>
                                    </p:set>
                                    <p:anim calcmode="lin" valueType="num">
                                      <p:cBhvr>
                                        <p:cTn id="121" dur="500" fill="hold"/>
                                        <p:tgtEl>
                                          <p:spTgt spid="70662"/>
                                        </p:tgtEl>
                                        <p:attrNameLst>
                                          <p:attrName>ppt_w</p:attrName>
                                        </p:attrNameLst>
                                      </p:cBhvr>
                                      <p:tavLst>
                                        <p:tav tm="100000">
                                          <p:val>
                                            <p:strVal val="2/3*#ppt_w"/>
                                          </p:val>
                                        </p:tav>
                                        <p:tav>
                                          <p:val>
                                            <p:strVal val="#ppt_w"/>
                                          </p:val>
                                        </p:tav>
                                      </p:tavLst>
                                    </p:anim>
                                    <p:anim calcmode="lin" valueType="num">
                                      <p:cBhvr>
                                        <p:cTn id="122" dur="500" fill="hold"/>
                                        <p:tgtEl>
                                          <p:spTgt spid="70662"/>
                                        </p:tgtEl>
                                        <p:attrNameLst>
                                          <p:attrName>ppt_h</p:attrName>
                                        </p:attrNameLst>
                                      </p:cBhvr>
                                      <p:tavLst>
                                        <p:tav tm="100000">
                                          <p:val>
                                            <p:strVal val="2/3*#ppt_h"/>
                                          </p:val>
                                        </p:tav>
                                        <p:tav>
                                          <p:val>
                                            <p:strVal val="#ppt_h"/>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3" presetClass="entr" presetSubtype="272" fill="hold" nodeType="clickEffect">
                                  <p:stCondLst>
                                    <p:cond delay="0"/>
                                  </p:stCondLst>
                                  <p:childTnLst>
                                    <p:set>
                                      <p:cBhvr>
                                        <p:cTn id="126" dur="1" fill="hold">
                                          <p:stCondLst>
                                            <p:cond delay="0"/>
                                          </p:stCondLst>
                                        </p:cTn>
                                        <p:tgtEl>
                                          <p:spTgt spid="70683"/>
                                        </p:tgtEl>
                                        <p:attrNameLst>
                                          <p:attrName>style.visibility</p:attrName>
                                        </p:attrNameLst>
                                      </p:cBhvr>
                                      <p:to>
                                        <p:strVal val="visible"/>
                                      </p:to>
                                    </p:set>
                                    <p:anim calcmode="lin" valueType="num">
                                      <p:cBhvr>
                                        <p:cTn id="127" dur="500" fill="hold"/>
                                        <p:tgtEl>
                                          <p:spTgt spid="70683"/>
                                        </p:tgtEl>
                                        <p:attrNameLst>
                                          <p:attrName>ppt_w</p:attrName>
                                        </p:attrNameLst>
                                      </p:cBhvr>
                                      <p:tavLst>
                                        <p:tav tm="100000">
                                          <p:val>
                                            <p:strVal val="2/3*#ppt_w"/>
                                          </p:val>
                                        </p:tav>
                                        <p:tav>
                                          <p:val>
                                            <p:strVal val="#ppt_w"/>
                                          </p:val>
                                        </p:tav>
                                      </p:tavLst>
                                    </p:anim>
                                    <p:anim calcmode="lin" valueType="num">
                                      <p:cBhvr>
                                        <p:cTn id="128" dur="500" fill="hold"/>
                                        <p:tgtEl>
                                          <p:spTgt spid="70683"/>
                                        </p:tgtEl>
                                        <p:attrNameLst>
                                          <p:attrName>ppt_h</p:attrName>
                                        </p:attrNameLst>
                                      </p:cBhvr>
                                      <p:tavLst>
                                        <p:tav tm="100000">
                                          <p:val>
                                            <p:strVal val="2/3*#ppt_h"/>
                                          </p:val>
                                        </p:tav>
                                        <p:tav>
                                          <p:val>
                                            <p:strVal val="#ppt_h"/>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3" presetClass="entr" presetSubtype="272" fill="hold" nodeType="clickEffect">
                                  <p:stCondLst>
                                    <p:cond delay="0"/>
                                  </p:stCondLst>
                                  <p:childTnLst>
                                    <p:set>
                                      <p:cBhvr>
                                        <p:cTn id="132" dur="1" fill="hold">
                                          <p:stCondLst>
                                            <p:cond delay="0"/>
                                          </p:stCondLst>
                                        </p:cTn>
                                        <p:tgtEl>
                                          <p:spTgt spid="70678"/>
                                        </p:tgtEl>
                                        <p:attrNameLst>
                                          <p:attrName>style.visibility</p:attrName>
                                        </p:attrNameLst>
                                      </p:cBhvr>
                                      <p:to>
                                        <p:strVal val="visible"/>
                                      </p:to>
                                    </p:set>
                                    <p:anim calcmode="lin" valueType="num">
                                      <p:cBhvr>
                                        <p:cTn id="133" dur="500" fill="hold"/>
                                        <p:tgtEl>
                                          <p:spTgt spid="70678"/>
                                        </p:tgtEl>
                                        <p:attrNameLst>
                                          <p:attrName>ppt_w</p:attrName>
                                        </p:attrNameLst>
                                      </p:cBhvr>
                                      <p:tavLst>
                                        <p:tav tm="100000">
                                          <p:val>
                                            <p:strVal val="2/3*#ppt_w"/>
                                          </p:val>
                                        </p:tav>
                                        <p:tav>
                                          <p:val>
                                            <p:strVal val="#ppt_w"/>
                                          </p:val>
                                        </p:tav>
                                      </p:tavLst>
                                    </p:anim>
                                    <p:anim calcmode="lin" valueType="num">
                                      <p:cBhvr>
                                        <p:cTn id="134" dur="500" fill="hold"/>
                                        <p:tgtEl>
                                          <p:spTgt spid="70678"/>
                                        </p:tgtEl>
                                        <p:attrNameLst>
                                          <p:attrName>ppt_h</p:attrName>
                                        </p:attrNameLst>
                                      </p:cBhvr>
                                      <p:tavLst>
                                        <p:tav tm="100000">
                                          <p:val>
                                            <p:strVal val="2/3*#ppt_h"/>
                                          </p:val>
                                        </p:tav>
                                        <p:tav>
                                          <p:val>
                                            <p:strVal val="#ppt_h"/>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3" presetClass="entr" presetSubtype="272" fill="hold" nodeType="clickEffect">
                                  <p:stCondLst>
                                    <p:cond delay="0"/>
                                  </p:stCondLst>
                                  <p:childTnLst>
                                    <p:set>
                                      <p:cBhvr>
                                        <p:cTn id="138" dur="1" fill="hold">
                                          <p:stCondLst>
                                            <p:cond delay="0"/>
                                          </p:stCondLst>
                                        </p:cTn>
                                        <p:tgtEl>
                                          <p:spTgt spid="70665"/>
                                        </p:tgtEl>
                                        <p:attrNameLst>
                                          <p:attrName>style.visibility</p:attrName>
                                        </p:attrNameLst>
                                      </p:cBhvr>
                                      <p:to>
                                        <p:strVal val="visible"/>
                                      </p:to>
                                    </p:set>
                                    <p:anim calcmode="lin" valueType="num">
                                      <p:cBhvr>
                                        <p:cTn id="139" dur="500" fill="hold"/>
                                        <p:tgtEl>
                                          <p:spTgt spid="70665"/>
                                        </p:tgtEl>
                                        <p:attrNameLst>
                                          <p:attrName>ppt_w</p:attrName>
                                        </p:attrNameLst>
                                      </p:cBhvr>
                                      <p:tavLst>
                                        <p:tav tm="100000">
                                          <p:val>
                                            <p:strVal val="2/3*#ppt_w"/>
                                          </p:val>
                                        </p:tav>
                                        <p:tav>
                                          <p:val>
                                            <p:strVal val="#ppt_w"/>
                                          </p:val>
                                        </p:tav>
                                      </p:tavLst>
                                    </p:anim>
                                    <p:anim calcmode="lin" valueType="num">
                                      <p:cBhvr>
                                        <p:cTn id="140" dur="500" fill="hold"/>
                                        <p:tgtEl>
                                          <p:spTgt spid="70665"/>
                                        </p:tgtEl>
                                        <p:attrNameLst>
                                          <p:attrName>ppt_h</p:attrName>
                                        </p:attrNameLst>
                                      </p:cBhvr>
                                      <p:tavLst>
                                        <p:tav tm="100000">
                                          <p:val>
                                            <p:strVal val="2/3*#ppt_h"/>
                                          </p:val>
                                        </p:tav>
                                        <p:tav>
                                          <p:val>
                                            <p:strVal val="#ppt_h"/>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3" presetClass="entr" presetSubtype="272" fill="hold" nodeType="clickEffect">
                                  <p:stCondLst>
                                    <p:cond delay="0"/>
                                  </p:stCondLst>
                                  <p:childTnLst>
                                    <p:set>
                                      <p:cBhvr>
                                        <p:cTn id="144" dur="1" fill="hold">
                                          <p:stCondLst>
                                            <p:cond delay="0"/>
                                          </p:stCondLst>
                                        </p:cTn>
                                        <p:tgtEl>
                                          <p:spTgt spid="70668"/>
                                        </p:tgtEl>
                                        <p:attrNameLst>
                                          <p:attrName>style.visibility</p:attrName>
                                        </p:attrNameLst>
                                      </p:cBhvr>
                                      <p:to>
                                        <p:strVal val="visible"/>
                                      </p:to>
                                    </p:set>
                                    <p:anim calcmode="lin" valueType="num">
                                      <p:cBhvr>
                                        <p:cTn id="145" dur="500" fill="hold"/>
                                        <p:tgtEl>
                                          <p:spTgt spid="70668"/>
                                        </p:tgtEl>
                                        <p:attrNameLst>
                                          <p:attrName>ppt_w</p:attrName>
                                        </p:attrNameLst>
                                      </p:cBhvr>
                                      <p:tavLst>
                                        <p:tav tm="100000">
                                          <p:val>
                                            <p:strVal val="2/3*#ppt_w"/>
                                          </p:val>
                                        </p:tav>
                                        <p:tav>
                                          <p:val>
                                            <p:strVal val="#ppt_w"/>
                                          </p:val>
                                        </p:tav>
                                      </p:tavLst>
                                    </p:anim>
                                    <p:anim calcmode="lin" valueType="num">
                                      <p:cBhvr>
                                        <p:cTn id="146" dur="500" fill="hold"/>
                                        <p:tgtEl>
                                          <p:spTgt spid="70668"/>
                                        </p:tgtEl>
                                        <p:attrNameLst>
                                          <p:attrName>ppt_h</p:attrName>
                                        </p:attrNameLst>
                                      </p:cBhvr>
                                      <p:tavLst>
                                        <p:tav tm="100000">
                                          <p:val>
                                            <p:strVal val="2/3*#ppt_h"/>
                                          </p:val>
                                        </p:tav>
                                        <p:tav>
                                          <p:val>
                                            <p:strVal val="#ppt_h"/>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3" presetClass="entr" presetSubtype="272" fill="hold" nodeType="clickEffect">
                                  <p:stCondLst>
                                    <p:cond delay="0"/>
                                  </p:stCondLst>
                                  <p:childTnLst>
                                    <p:set>
                                      <p:cBhvr>
                                        <p:cTn id="150" dur="1" fill="hold">
                                          <p:stCondLst>
                                            <p:cond delay="0"/>
                                          </p:stCondLst>
                                        </p:cTn>
                                        <p:tgtEl>
                                          <p:spTgt spid="70679"/>
                                        </p:tgtEl>
                                        <p:attrNameLst>
                                          <p:attrName>style.visibility</p:attrName>
                                        </p:attrNameLst>
                                      </p:cBhvr>
                                      <p:to>
                                        <p:strVal val="visible"/>
                                      </p:to>
                                    </p:set>
                                    <p:anim calcmode="lin" valueType="num">
                                      <p:cBhvr>
                                        <p:cTn id="151" dur="500" fill="hold"/>
                                        <p:tgtEl>
                                          <p:spTgt spid="70679"/>
                                        </p:tgtEl>
                                        <p:attrNameLst>
                                          <p:attrName>ppt_w</p:attrName>
                                        </p:attrNameLst>
                                      </p:cBhvr>
                                      <p:tavLst>
                                        <p:tav tm="100000">
                                          <p:val>
                                            <p:strVal val="2/3*#ppt_w"/>
                                          </p:val>
                                        </p:tav>
                                        <p:tav>
                                          <p:val>
                                            <p:strVal val="#ppt_w"/>
                                          </p:val>
                                        </p:tav>
                                      </p:tavLst>
                                    </p:anim>
                                    <p:anim calcmode="lin" valueType="num">
                                      <p:cBhvr>
                                        <p:cTn id="152" dur="500" fill="hold"/>
                                        <p:tgtEl>
                                          <p:spTgt spid="70679"/>
                                        </p:tgtEl>
                                        <p:attrNameLst>
                                          <p:attrName>ppt_h</p:attrName>
                                        </p:attrNameLst>
                                      </p:cBhvr>
                                      <p:tavLst>
                                        <p:tav tm="100000">
                                          <p:val>
                                            <p:strVal val="2/3*#ppt_h"/>
                                          </p:val>
                                        </p:tav>
                                        <p:tav>
                                          <p:val>
                                            <p:strVal val="#ppt_h"/>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3" presetClass="entr" presetSubtype="272" fill="hold" nodeType="clickEffect">
                                  <p:stCondLst>
                                    <p:cond delay="0"/>
                                  </p:stCondLst>
                                  <p:childTnLst>
                                    <p:set>
                                      <p:cBhvr>
                                        <p:cTn id="156" dur="1" fill="hold">
                                          <p:stCondLst>
                                            <p:cond delay="0"/>
                                          </p:stCondLst>
                                        </p:cTn>
                                        <p:tgtEl>
                                          <p:spTgt spid="70681"/>
                                        </p:tgtEl>
                                        <p:attrNameLst>
                                          <p:attrName>style.visibility</p:attrName>
                                        </p:attrNameLst>
                                      </p:cBhvr>
                                      <p:to>
                                        <p:strVal val="visible"/>
                                      </p:to>
                                    </p:set>
                                    <p:anim calcmode="lin" valueType="num">
                                      <p:cBhvr>
                                        <p:cTn id="157" dur="500" fill="hold"/>
                                        <p:tgtEl>
                                          <p:spTgt spid="70681"/>
                                        </p:tgtEl>
                                        <p:attrNameLst>
                                          <p:attrName>ppt_w</p:attrName>
                                        </p:attrNameLst>
                                      </p:cBhvr>
                                      <p:tavLst>
                                        <p:tav tm="100000">
                                          <p:val>
                                            <p:strVal val="2/3*#ppt_w"/>
                                          </p:val>
                                        </p:tav>
                                        <p:tav>
                                          <p:val>
                                            <p:strVal val="#ppt_w"/>
                                          </p:val>
                                        </p:tav>
                                      </p:tavLst>
                                    </p:anim>
                                    <p:anim calcmode="lin" valueType="num">
                                      <p:cBhvr>
                                        <p:cTn id="158" dur="500" fill="hold"/>
                                        <p:tgtEl>
                                          <p:spTgt spid="70681"/>
                                        </p:tgtEl>
                                        <p:attrNameLst>
                                          <p:attrName>ppt_h</p:attrName>
                                        </p:attrNameLst>
                                      </p:cBhvr>
                                      <p:tavLst>
                                        <p:tav tm="100000">
                                          <p:val>
                                            <p:strVal val="2/3*#ppt_h"/>
                                          </p:val>
                                        </p:tav>
                                        <p:tav>
                                          <p:val>
                                            <p:strVal val="#ppt_h"/>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3" presetClass="entr" presetSubtype="272" fill="hold" nodeType="clickEffect">
                                  <p:stCondLst>
                                    <p:cond delay="0"/>
                                  </p:stCondLst>
                                  <p:childTnLst>
                                    <p:set>
                                      <p:cBhvr>
                                        <p:cTn id="162" dur="1" fill="hold">
                                          <p:stCondLst>
                                            <p:cond delay="0"/>
                                          </p:stCondLst>
                                        </p:cTn>
                                        <p:tgtEl>
                                          <p:spTgt spid="70682"/>
                                        </p:tgtEl>
                                        <p:attrNameLst>
                                          <p:attrName>style.visibility</p:attrName>
                                        </p:attrNameLst>
                                      </p:cBhvr>
                                      <p:to>
                                        <p:strVal val="visible"/>
                                      </p:to>
                                    </p:set>
                                    <p:anim calcmode="lin" valueType="num">
                                      <p:cBhvr>
                                        <p:cTn id="163" dur="500" fill="hold"/>
                                        <p:tgtEl>
                                          <p:spTgt spid="70682"/>
                                        </p:tgtEl>
                                        <p:attrNameLst>
                                          <p:attrName>ppt_w</p:attrName>
                                        </p:attrNameLst>
                                      </p:cBhvr>
                                      <p:tavLst>
                                        <p:tav tm="100000">
                                          <p:val>
                                            <p:strVal val="2/3*#ppt_w"/>
                                          </p:val>
                                        </p:tav>
                                        <p:tav>
                                          <p:val>
                                            <p:strVal val="#ppt_w"/>
                                          </p:val>
                                        </p:tav>
                                      </p:tavLst>
                                    </p:anim>
                                    <p:anim calcmode="lin" valueType="num">
                                      <p:cBhvr>
                                        <p:cTn id="164" dur="500" fill="hold"/>
                                        <p:tgtEl>
                                          <p:spTgt spid="70682"/>
                                        </p:tgtEl>
                                        <p:attrNameLst>
                                          <p:attrName>ppt_h</p:attrName>
                                        </p:attrNameLst>
                                      </p:cBhvr>
                                      <p:tavLst>
                                        <p:tav tm="100000">
                                          <p:val>
                                            <p:strVal val="2/3*#ppt_h"/>
                                          </p:val>
                                        </p:tav>
                                        <p:tav>
                                          <p:val>
                                            <p:strVal val="#ppt_h"/>
                                          </p:val>
                                        </p:tav>
                                      </p:tavLst>
                                    </p:anim>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3" presetClass="entr" presetSubtype="272" fill="hold" nodeType="clickEffect">
                                  <p:stCondLst>
                                    <p:cond delay="0"/>
                                  </p:stCondLst>
                                  <p:childTnLst>
                                    <p:set>
                                      <p:cBhvr>
                                        <p:cTn id="168" dur="1" fill="hold">
                                          <p:stCondLst>
                                            <p:cond delay="0"/>
                                          </p:stCondLst>
                                        </p:cTn>
                                        <p:tgtEl>
                                          <p:spTgt spid="70680"/>
                                        </p:tgtEl>
                                        <p:attrNameLst>
                                          <p:attrName>style.visibility</p:attrName>
                                        </p:attrNameLst>
                                      </p:cBhvr>
                                      <p:to>
                                        <p:strVal val="visible"/>
                                      </p:to>
                                    </p:set>
                                    <p:anim calcmode="lin" valueType="num">
                                      <p:cBhvr>
                                        <p:cTn id="169" dur="500" fill="hold"/>
                                        <p:tgtEl>
                                          <p:spTgt spid="70680"/>
                                        </p:tgtEl>
                                        <p:attrNameLst>
                                          <p:attrName>ppt_w</p:attrName>
                                        </p:attrNameLst>
                                      </p:cBhvr>
                                      <p:tavLst>
                                        <p:tav tm="100000">
                                          <p:val>
                                            <p:strVal val="2/3*#ppt_w"/>
                                          </p:val>
                                        </p:tav>
                                        <p:tav>
                                          <p:val>
                                            <p:strVal val="#ppt_w"/>
                                          </p:val>
                                        </p:tav>
                                      </p:tavLst>
                                    </p:anim>
                                    <p:anim calcmode="lin" valueType="num">
                                      <p:cBhvr>
                                        <p:cTn id="170" dur="500" fill="hold"/>
                                        <p:tgtEl>
                                          <p:spTgt spid="70680"/>
                                        </p:tgtEl>
                                        <p:attrNameLst>
                                          <p:attrName>ppt_h</p:attrName>
                                        </p:attrNameLst>
                                      </p:cBhvr>
                                      <p:tavLst>
                                        <p:tav tm="100000">
                                          <p:val>
                                            <p:strVal val="2/3*#ppt_h"/>
                                          </p:val>
                                        </p:tav>
                                        <p:tav>
                                          <p:val>
                                            <p:strVal val="#ppt_h"/>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23" presetClass="entr" presetSubtype="272" fill="hold" nodeType="clickEffect">
                                  <p:stCondLst>
                                    <p:cond delay="0"/>
                                  </p:stCondLst>
                                  <p:childTnLst>
                                    <p:set>
                                      <p:cBhvr>
                                        <p:cTn id="174" dur="1" fill="hold">
                                          <p:stCondLst>
                                            <p:cond delay="0"/>
                                          </p:stCondLst>
                                        </p:cTn>
                                        <p:tgtEl>
                                          <p:spTgt spid="70669"/>
                                        </p:tgtEl>
                                        <p:attrNameLst>
                                          <p:attrName>style.visibility</p:attrName>
                                        </p:attrNameLst>
                                      </p:cBhvr>
                                      <p:to>
                                        <p:strVal val="visible"/>
                                      </p:to>
                                    </p:set>
                                    <p:anim calcmode="lin" valueType="num">
                                      <p:cBhvr>
                                        <p:cTn id="175" dur="500" fill="hold"/>
                                        <p:tgtEl>
                                          <p:spTgt spid="70669"/>
                                        </p:tgtEl>
                                        <p:attrNameLst>
                                          <p:attrName>ppt_w</p:attrName>
                                        </p:attrNameLst>
                                      </p:cBhvr>
                                      <p:tavLst>
                                        <p:tav tm="100000">
                                          <p:val>
                                            <p:strVal val="2/3*#ppt_w"/>
                                          </p:val>
                                        </p:tav>
                                        <p:tav>
                                          <p:val>
                                            <p:strVal val="#ppt_w"/>
                                          </p:val>
                                        </p:tav>
                                      </p:tavLst>
                                    </p:anim>
                                    <p:anim calcmode="lin" valueType="num">
                                      <p:cBhvr>
                                        <p:cTn id="176" dur="500" fill="hold"/>
                                        <p:tgtEl>
                                          <p:spTgt spid="70669"/>
                                        </p:tgtEl>
                                        <p:attrNameLst>
                                          <p:attrName>ppt_h</p:attrName>
                                        </p:attrNameLst>
                                      </p:cBhvr>
                                      <p:tavLst>
                                        <p:tav tm="100000">
                                          <p:val>
                                            <p:strVal val="2/3*#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4" descr="34 Roma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981200"/>
            <a:ext cx="91440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0050" name="Rectangle 2"/>
          <p:cNvSpPr>
            <a:spLocks noGrp="1" noChangeArrowheads="1"/>
          </p:cNvSpPr>
          <p:nvPr>
            <p:ph type="title"/>
          </p:nvPr>
        </p:nvSpPr>
        <p:spPr>
          <a:xfrm>
            <a:off x="0" y="0"/>
            <a:ext cx="8382000" cy="908050"/>
          </a:xfrm>
          <a:solidFill>
            <a:schemeClr val="bg2"/>
          </a:solidFill>
        </p:spPr>
        <p:txBody>
          <a:bodyPr/>
          <a:lstStyle/>
          <a:p>
            <a:pPr algn="ctr" eaLnBrk="1" hangingPunct="1"/>
            <a:r>
              <a:rPr lang="ar-SA" sz="3600" dirty="0">
                <a:solidFill>
                  <a:srgbClr val="FFFFFF"/>
                </a:solidFill>
                <a:effectLst/>
                <a:latin typeface="Arial" charset="0"/>
                <a:ea typeface="ＭＳ Ｐゴシック" charset="0"/>
              </a:rPr>
              <a:t>المقاطعات الرومانية (50 ق.م – 100 م)</a:t>
            </a:r>
            <a:endParaRPr lang="en-US" sz="3600" dirty="0">
              <a:solidFill>
                <a:srgbClr val="FFFFFF"/>
              </a:solidFill>
              <a:effectLst/>
              <a:latin typeface="Arial" charset="0"/>
              <a:ea typeface="ＭＳ Ｐゴシック" charset="0"/>
            </a:endParaRPr>
          </a:p>
        </p:txBody>
      </p:sp>
      <p:sp>
        <p:nvSpPr>
          <p:cNvPr id="130051" name="Text Box 3"/>
          <p:cNvSpPr txBox="1">
            <a:spLocks noChangeArrowheads="1"/>
          </p:cNvSpPr>
          <p:nvPr/>
        </p:nvSpPr>
        <p:spPr bwMode="auto">
          <a:xfrm>
            <a:off x="8316913" y="76200"/>
            <a:ext cx="8286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94c</a:t>
            </a:r>
          </a:p>
        </p:txBody>
      </p:sp>
      <p:pic>
        <p:nvPicPr>
          <p:cNvPr id="130052" name="Picture 5" descr="j023727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914400"/>
            <a:ext cx="1600200" cy="1093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6443663" y="6453188"/>
            <a:ext cx="2616200" cy="338137"/>
          </a:xfrm>
          <a:prstGeom prst="rect">
            <a:avLst/>
          </a:prstGeom>
          <a:solidFill>
            <a:schemeClr val="bg2"/>
          </a:solidFill>
          <a:ln w="12700" cap="sq">
            <a:noFill/>
            <a:miter lim="800000"/>
            <a:headEnd type="none" w="sm" len="sm"/>
            <a:tailEnd type="none" w="sm" len="sm"/>
          </a:ln>
          <a:effectLst>
            <a:outerShdw blurRad="63500" dist="35921" dir="2700000" algn="ctr" rotWithShape="0">
              <a:schemeClr val="bg2">
                <a:alpha val="74998"/>
              </a:schemeClr>
            </a:outerShdw>
          </a:effectLst>
        </p:spPr>
        <p:txBody>
          <a:bodyP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err="1">
                <a:ln>
                  <a:noFill/>
                </a:ln>
                <a:solidFill>
                  <a:srgbClr val="FFFFFF"/>
                </a:solidFill>
                <a:effectLst/>
                <a:uLnTx/>
                <a:uFillTx/>
                <a:latin typeface="Arial"/>
                <a:ea typeface="ＭＳ Ｐゴシック" charset="0"/>
                <a:cs typeface="Arial"/>
              </a:rPr>
              <a:t>Beitzel</a:t>
            </a:r>
            <a:r>
              <a:rPr kumimoji="0" lang="en-US" sz="1600" b="1" i="0" u="none" strike="noStrike" kern="1200" cap="none" spc="0" normalizeH="0" baseline="0" noProof="0" dirty="0">
                <a:ln>
                  <a:noFill/>
                </a:ln>
                <a:solidFill>
                  <a:srgbClr val="FFFFFF"/>
                </a:solidFill>
                <a:effectLst/>
                <a:uLnTx/>
                <a:uFillTx/>
                <a:latin typeface="Arial"/>
                <a:ea typeface="ＭＳ Ｐゴシック" charset="0"/>
                <a:cs typeface="Arial"/>
              </a:rPr>
              <a:t>, 1</a:t>
            </a:r>
            <a:r>
              <a:rPr kumimoji="0" lang="en-US" sz="1600" b="1" i="0" u="none" strike="noStrike" kern="1200" cap="none" spc="0" normalizeH="0" baseline="30000" noProof="0" dirty="0">
                <a:ln>
                  <a:noFill/>
                </a:ln>
                <a:solidFill>
                  <a:srgbClr val="FFFFFF"/>
                </a:solidFill>
                <a:effectLst/>
                <a:uLnTx/>
                <a:uFillTx/>
                <a:latin typeface="Arial"/>
                <a:ea typeface="ＭＳ Ｐゴシック" charset="0"/>
                <a:cs typeface="Arial"/>
              </a:rPr>
              <a:t>st</a:t>
            </a:r>
            <a:r>
              <a:rPr kumimoji="0" lang="en-US" sz="1600" b="1" i="0" u="none" strike="noStrike" kern="1200" cap="none" spc="0" normalizeH="0" baseline="0" noProof="0" dirty="0">
                <a:ln>
                  <a:noFill/>
                </a:ln>
                <a:solidFill>
                  <a:srgbClr val="FFFFFF"/>
                </a:solidFill>
                <a:effectLst/>
                <a:uLnTx/>
                <a:uFillTx/>
                <a:latin typeface="Arial"/>
                <a:ea typeface="ＭＳ Ｐゴシック" charset="0"/>
                <a:cs typeface="Arial"/>
              </a:rPr>
              <a:t> edition, 166</a:t>
            </a:r>
          </a:p>
        </p:txBody>
      </p:sp>
      <p:sp>
        <p:nvSpPr>
          <p:cNvPr id="130054" name="Text Box 12"/>
          <p:cNvSpPr txBox="1">
            <a:spLocks noChangeArrowheads="1"/>
          </p:cNvSpPr>
          <p:nvPr/>
        </p:nvSpPr>
        <p:spPr bwMode="auto">
          <a:xfrm>
            <a:off x="5508104" y="1981200"/>
            <a:ext cx="3485535" cy="5847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ja-JP" sz="3200" b="1" i="0" u="none" strike="noStrike" kern="1200" cap="none" spc="0" normalizeH="0" baseline="0" noProof="0" dirty="0">
                <a:ln>
                  <a:noFill/>
                </a:ln>
                <a:solidFill>
                  <a:srgbClr val="FFFFFF"/>
                </a:solidFill>
                <a:effectLst/>
                <a:uLnTx/>
                <a:uFillTx/>
                <a:latin typeface="AR PL KaitiM GB" charset="0"/>
                <a:ea typeface="ＭＳ Ｐゴシック" charset="0"/>
                <a:cs typeface="AR PL KaitiM GB" charset="0"/>
              </a:rPr>
              <a:t>الإمبراطورية الرومانية</a:t>
            </a:r>
            <a:endParaRPr kumimoji="0" lang="en-US" sz="3200" b="1" i="0" u="none" strike="noStrike" kern="1200" cap="none" spc="0" normalizeH="0" baseline="0" noProof="0" dirty="0">
              <a:ln>
                <a:noFill/>
              </a:ln>
              <a:solidFill>
                <a:srgbClr val="FFFFFF"/>
              </a:solidFill>
              <a:effectLst/>
              <a:uLnTx/>
              <a:uFillTx/>
              <a:latin typeface="AR PL KaitiM GB" charset="0"/>
              <a:ea typeface="ＭＳ Ｐゴシック" charset="0"/>
              <a:cs typeface="AR PL KaitiM GB"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46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4471" y="-14007"/>
            <a:ext cx="8876581" cy="6872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44386" name="Rectangle 2"/>
          <p:cNvSpPr>
            <a:spLocks noChangeArrowheads="1"/>
          </p:cNvSpPr>
          <p:nvPr/>
        </p:nvSpPr>
        <p:spPr bwMode="auto">
          <a:xfrm>
            <a:off x="696276" y="2765052"/>
            <a:ext cx="712864" cy="474850"/>
          </a:xfrm>
          <a:prstGeom prst="rect">
            <a:avLst/>
          </a:prstGeom>
          <a:solidFill>
            <a:srgbClr val="3970CA"/>
          </a:solidFill>
          <a:ln>
            <a:noFill/>
          </a:ln>
        </p:spPr>
        <p:txBody>
          <a:bodyPr wrap="none" lIns="80519" tIns="40258" rIns="80519" bIns="40258" anchor="ctr"/>
          <a:lstStyle/>
          <a:p>
            <a:pPr defTabSz="397830">
              <a:lnSpc>
                <a:spcPct val="93000"/>
              </a:lnSpc>
              <a:buClr>
                <a:srgbClr val="000000"/>
              </a:buClr>
              <a:buSzPct val="100000"/>
            </a:pPr>
            <a:endParaRPr lang="en-US" sz="2206">
              <a:solidFill>
                <a:srgbClr val="FFFFFF"/>
              </a:solidFill>
              <a:latin typeface="Arial" panose="020B0604020202020204" pitchFamily="34" charset="0"/>
              <a:cs typeface="Arial" panose="020B0604020202020204" pitchFamily="34" charset="0"/>
            </a:endParaRPr>
          </a:p>
        </p:txBody>
      </p:sp>
      <p:sp>
        <p:nvSpPr>
          <p:cNvPr id="143363" name="Text Box 3"/>
          <p:cNvSpPr txBox="1">
            <a:spLocks noChangeArrowheads="1"/>
          </p:cNvSpPr>
          <p:nvPr/>
        </p:nvSpPr>
        <p:spPr bwMode="auto">
          <a:xfrm>
            <a:off x="8644818" y="-26880"/>
            <a:ext cx="247570" cy="420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19" tIns="40258" rIns="80519" bIns="40258"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1379"/>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en-GB" sz="2206">
                <a:solidFill>
                  <a:srgbClr val="FFFFFF"/>
                </a:solidFill>
                <a:effectLst>
                  <a:outerShdw blurRad="50800" dist="38100" dir="2700000" algn="tl" rotWithShape="0">
                    <a:srgbClr val="000000"/>
                  </a:outerShdw>
                </a:effectLst>
                <a:latin typeface="Arial" panose="020B0604020202020204" pitchFamily="34" charset="0"/>
                <a:cs typeface="Arial" panose="020B0604020202020204" pitchFamily="34" charset="0"/>
              </a:rPr>
              <a:t> </a:t>
            </a:r>
          </a:p>
        </p:txBody>
      </p:sp>
      <p:sp>
        <p:nvSpPr>
          <p:cNvPr id="143364" name="Text Box 4"/>
          <p:cNvSpPr txBox="1">
            <a:spLocks noChangeArrowheads="1"/>
          </p:cNvSpPr>
          <p:nvPr/>
        </p:nvSpPr>
        <p:spPr bwMode="auto">
          <a:xfrm>
            <a:off x="3326747" y="1853174"/>
            <a:ext cx="1105180"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CFA2B6"/>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rPr>
              <a:t>رومية</a:t>
            </a:r>
            <a:endParaRPr lang="en-GB"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endParaRPr>
          </a:p>
        </p:txBody>
      </p:sp>
      <p:sp>
        <p:nvSpPr>
          <p:cNvPr id="143365" name="Text Box 5"/>
          <p:cNvSpPr txBox="1">
            <a:spLocks noChangeArrowheads="1"/>
          </p:cNvSpPr>
          <p:nvPr/>
        </p:nvSpPr>
        <p:spPr bwMode="auto">
          <a:xfrm>
            <a:off x="3263713" y="439831"/>
            <a:ext cx="1973636"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CFA2B6"/>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rPr>
              <a:t>2 كورنثوس</a:t>
            </a:r>
            <a:endParaRPr lang="en-GB"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endParaRPr>
          </a:p>
        </p:txBody>
      </p:sp>
      <p:sp>
        <p:nvSpPr>
          <p:cNvPr id="143366" name="Text Box 6"/>
          <p:cNvSpPr txBox="1">
            <a:spLocks noChangeArrowheads="1"/>
          </p:cNvSpPr>
          <p:nvPr/>
        </p:nvSpPr>
        <p:spPr bwMode="auto">
          <a:xfrm>
            <a:off x="6954651" y="2655795"/>
            <a:ext cx="1515596"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CFA2B6"/>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rPr>
              <a:t>غلاطية..</a:t>
            </a:r>
            <a:endParaRPr lang="en-GB"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endParaRPr>
          </a:p>
        </p:txBody>
      </p:sp>
      <p:sp>
        <p:nvSpPr>
          <p:cNvPr id="143367" name="Text Box 7"/>
          <p:cNvSpPr txBox="1">
            <a:spLocks noChangeArrowheads="1"/>
          </p:cNvSpPr>
          <p:nvPr/>
        </p:nvSpPr>
        <p:spPr bwMode="auto">
          <a:xfrm>
            <a:off x="4045324" y="1721505"/>
            <a:ext cx="2512919"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CFA2B6"/>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rPr>
              <a:t>1 كورنثوس</a:t>
            </a:r>
            <a:endParaRPr lang="en-GB"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endParaRPr>
          </a:p>
        </p:txBody>
      </p:sp>
      <p:sp>
        <p:nvSpPr>
          <p:cNvPr id="143368" name="Text Box 8"/>
          <p:cNvSpPr txBox="1">
            <a:spLocks noChangeArrowheads="1"/>
          </p:cNvSpPr>
          <p:nvPr/>
        </p:nvSpPr>
        <p:spPr bwMode="auto">
          <a:xfrm>
            <a:off x="1650067" y="249331"/>
            <a:ext cx="1594037"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CFA2B6"/>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rPr>
              <a:t>كولوسي</a:t>
            </a:r>
            <a:endParaRPr lang="en-GB"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endParaRPr>
          </a:p>
        </p:txBody>
      </p:sp>
      <p:sp>
        <p:nvSpPr>
          <p:cNvPr id="143369" name="Text Box 9"/>
          <p:cNvSpPr txBox="1">
            <a:spLocks noChangeArrowheads="1"/>
          </p:cNvSpPr>
          <p:nvPr/>
        </p:nvSpPr>
        <p:spPr bwMode="auto">
          <a:xfrm>
            <a:off x="3308537" y="2123515"/>
            <a:ext cx="1105181"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CFA2B6"/>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rPr>
              <a:t>1 تس</a:t>
            </a:r>
            <a:endParaRPr lang="en-GB"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endParaRPr>
          </a:p>
        </p:txBody>
      </p:sp>
      <p:sp>
        <p:nvSpPr>
          <p:cNvPr id="143370" name="Text Box 10"/>
          <p:cNvSpPr txBox="1">
            <a:spLocks noChangeArrowheads="1"/>
          </p:cNvSpPr>
          <p:nvPr/>
        </p:nvSpPr>
        <p:spPr bwMode="auto">
          <a:xfrm>
            <a:off x="3298732" y="2396659"/>
            <a:ext cx="1301283"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CFA2B6"/>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rPr>
              <a:t>2 تس..</a:t>
            </a:r>
            <a:endParaRPr lang="en-GB"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endParaRPr>
          </a:p>
        </p:txBody>
      </p:sp>
      <p:sp>
        <p:nvSpPr>
          <p:cNvPr id="143371" name="Text Box 11"/>
          <p:cNvSpPr txBox="1">
            <a:spLocks noChangeArrowheads="1"/>
          </p:cNvSpPr>
          <p:nvPr/>
        </p:nvSpPr>
        <p:spPr bwMode="auto">
          <a:xfrm>
            <a:off x="1696291" y="532280"/>
            <a:ext cx="1500187"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CFA2B6"/>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rPr>
              <a:t>فليمون</a:t>
            </a:r>
            <a:endParaRPr lang="en-GB"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endParaRPr>
          </a:p>
        </p:txBody>
      </p:sp>
      <p:sp>
        <p:nvSpPr>
          <p:cNvPr id="143372" name="Text Box 12"/>
          <p:cNvSpPr txBox="1">
            <a:spLocks noChangeArrowheads="1"/>
          </p:cNvSpPr>
          <p:nvPr/>
        </p:nvSpPr>
        <p:spPr bwMode="auto">
          <a:xfrm>
            <a:off x="366993" y="1138799"/>
            <a:ext cx="1516997"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CFA2B6"/>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rPr>
              <a:t>العبرانيين؟</a:t>
            </a:r>
            <a:endParaRPr lang="en-GB"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endParaRPr>
          </a:p>
        </p:txBody>
      </p:sp>
      <p:sp>
        <p:nvSpPr>
          <p:cNvPr id="143373" name="Text Box 13"/>
          <p:cNvSpPr txBox="1">
            <a:spLocks noChangeArrowheads="1"/>
          </p:cNvSpPr>
          <p:nvPr/>
        </p:nvSpPr>
        <p:spPr bwMode="auto">
          <a:xfrm>
            <a:off x="6278096" y="4520174"/>
            <a:ext cx="1106581"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CFA2B6"/>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rPr>
              <a:t>يعقوب</a:t>
            </a:r>
            <a:endParaRPr lang="en-GB"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endParaRPr>
          </a:p>
        </p:txBody>
      </p:sp>
      <p:sp>
        <p:nvSpPr>
          <p:cNvPr id="143374" name="Text Box 14"/>
          <p:cNvSpPr txBox="1">
            <a:spLocks noChangeArrowheads="1"/>
          </p:cNvSpPr>
          <p:nvPr/>
        </p:nvSpPr>
        <p:spPr bwMode="auto">
          <a:xfrm>
            <a:off x="4749894" y="2274795"/>
            <a:ext cx="1103779"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CFA2B6"/>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rPr>
              <a:t>1 يوحنا</a:t>
            </a:r>
            <a:endParaRPr lang="en-GB"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endParaRPr>
          </a:p>
        </p:txBody>
      </p:sp>
      <p:sp>
        <p:nvSpPr>
          <p:cNvPr id="143375" name="Text Box 15"/>
          <p:cNvSpPr txBox="1">
            <a:spLocks noChangeArrowheads="1"/>
          </p:cNvSpPr>
          <p:nvPr/>
        </p:nvSpPr>
        <p:spPr bwMode="auto">
          <a:xfrm>
            <a:off x="4749894" y="2853299"/>
            <a:ext cx="1103779"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CFA2B6"/>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rPr>
              <a:t>3 يوحنا..</a:t>
            </a:r>
            <a:endParaRPr lang="en-GB"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endParaRPr>
          </a:p>
        </p:txBody>
      </p:sp>
      <p:sp>
        <p:nvSpPr>
          <p:cNvPr id="143376" name="Text Box 16"/>
          <p:cNvSpPr txBox="1">
            <a:spLocks noChangeArrowheads="1"/>
          </p:cNvSpPr>
          <p:nvPr/>
        </p:nvSpPr>
        <p:spPr bwMode="auto">
          <a:xfrm>
            <a:off x="6257085" y="4773706"/>
            <a:ext cx="1105180"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CFA2B6"/>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rPr>
              <a:t>يهوذا..</a:t>
            </a:r>
            <a:endParaRPr lang="en-GB"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endParaRPr>
          </a:p>
        </p:txBody>
      </p:sp>
      <p:sp>
        <p:nvSpPr>
          <p:cNvPr id="143377" name="Text Box 17"/>
          <p:cNvSpPr txBox="1">
            <a:spLocks noChangeArrowheads="1"/>
          </p:cNvSpPr>
          <p:nvPr/>
        </p:nvSpPr>
        <p:spPr bwMode="auto">
          <a:xfrm>
            <a:off x="4749894" y="2550740"/>
            <a:ext cx="1103779" cy="3529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CFA2B6"/>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765"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rPr>
              <a:t>2 يوحنا</a:t>
            </a:r>
            <a:endParaRPr lang="en-GB"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endParaRPr>
          </a:p>
        </p:txBody>
      </p:sp>
      <p:grpSp>
        <p:nvGrpSpPr>
          <p:cNvPr id="144402" name="Group 18"/>
          <p:cNvGrpSpPr>
            <a:grpSpLocks/>
          </p:cNvGrpSpPr>
          <p:nvPr/>
        </p:nvGrpSpPr>
        <p:grpSpPr bwMode="auto">
          <a:xfrm>
            <a:off x="4619625" y="990321"/>
            <a:ext cx="2466695" cy="686360"/>
            <a:chOff x="3202" y="707"/>
            <a:chExt cx="1761" cy="490"/>
          </a:xfrm>
        </p:grpSpPr>
        <p:sp>
          <p:nvSpPr>
            <p:cNvPr id="71699" name="Oval 19"/>
            <p:cNvSpPr>
              <a:spLocks noChangeArrowheads="1"/>
            </p:cNvSpPr>
            <p:nvPr/>
          </p:nvSpPr>
          <p:spPr bwMode="auto">
            <a:xfrm>
              <a:off x="3634" y="1030"/>
              <a:ext cx="162" cy="167"/>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143442" name="Text Box 20"/>
            <p:cNvSpPr txBox="1">
              <a:spLocks noChangeArrowheads="1"/>
            </p:cNvSpPr>
            <p:nvPr/>
          </p:nvSpPr>
          <p:spPr bwMode="auto">
            <a:xfrm>
              <a:off x="3202" y="707"/>
              <a:ext cx="1761" cy="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1600"/>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2559" b="1" i="1" dirty="0">
                  <a:solidFill>
                    <a:srgbClr val="FFFFFF"/>
                  </a:solidFill>
                  <a:effectLst>
                    <a:outerShdw blurRad="50800" dist="38100" dir="2700000" algn="tl" rotWithShape="0">
                      <a:srgbClr val="000000"/>
                    </a:outerShdw>
                  </a:effectLst>
                  <a:latin typeface="Arial" panose="020B0604020202020204" pitchFamily="34" charset="0"/>
                  <a:cs typeface="Arial" panose="020B0604020202020204" pitchFamily="34" charset="0"/>
                </a:rPr>
                <a:t>أفسس</a:t>
              </a:r>
              <a:endParaRPr lang="en-GB" sz="2559" b="1" i="1" dirty="0">
                <a:solidFill>
                  <a:srgbClr val="FFFFFF"/>
                </a:solidFill>
                <a:effectLst>
                  <a:outerShdw blurRad="50800" dist="38100" dir="2700000" algn="tl" rotWithShape="0">
                    <a:srgbClr val="000000"/>
                  </a:outerShdw>
                </a:effectLst>
                <a:latin typeface="Arial" panose="020B0604020202020204" pitchFamily="34" charset="0"/>
                <a:cs typeface="Arial" panose="020B0604020202020204" pitchFamily="34" charset="0"/>
              </a:endParaRPr>
            </a:p>
          </p:txBody>
        </p:sp>
      </p:grpSp>
      <p:sp>
        <p:nvSpPr>
          <p:cNvPr id="143379" name="Text Box 21"/>
          <p:cNvSpPr txBox="1">
            <a:spLocks noChangeArrowheads="1"/>
          </p:cNvSpPr>
          <p:nvPr/>
        </p:nvSpPr>
        <p:spPr bwMode="auto">
          <a:xfrm>
            <a:off x="1720103" y="-33617"/>
            <a:ext cx="1452563"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CFA2B6"/>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rPr>
              <a:t>أفسس</a:t>
            </a:r>
            <a:endParaRPr lang="en-GB"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endParaRPr>
          </a:p>
        </p:txBody>
      </p:sp>
      <p:sp>
        <p:nvSpPr>
          <p:cNvPr id="143380" name="Text Box 22"/>
          <p:cNvSpPr txBox="1">
            <a:spLocks noChangeArrowheads="1"/>
          </p:cNvSpPr>
          <p:nvPr/>
        </p:nvSpPr>
        <p:spPr bwMode="auto">
          <a:xfrm>
            <a:off x="1631857" y="813828"/>
            <a:ext cx="1630456"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CFA2B6"/>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rPr>
              <a:t>فيليبي</a:t>
            </a:r>
            <a:endParaRPr lang="en-GB"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endParaRPr>
          </a:p>
        </p:txBody>
      </p:sp>
      <p:sp>
        <p:nvSpPr>
          <p:cNvPr id="143381" name="Text Box 23"/>
          <p:cNvSpPr txBox="1">
            <a:spLocks noChangeArrowheads="1"/>
          </p:cNvSpPr>
          <p:nvPr/>
        </p:nvSpPr>
        <p:spPr bwMode="auto">
          <a:xfrm>
            <a:off x="1721505" y="2040872"/>
            <a:ext cx="1452562"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CFA2B6"/>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rPr>
              <a:t>2 تيموثاوس..</a:t>
            </a:r>
            <a:endParaRPr lang="en-GB"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endParaRPr>
          </a:p>
        </p:txBody>
      </p:sp>
      <p:sp>
        <p:nvSpPr>
          <p:cNvPr id="143382" name="Text Box 24"/>
          <p:cNvSpPr txBox="1">
            <a:spLocks noChangeArrowheads="1"/>
          </p:cNvSpPr>
          <p:nvPr/>
        </p:nvSpPr>
        <p:spPr bwMode="auto">
          <a:xfrm>
            <a:off x="1720103" y="1235449"/>
            <a:ext cx="1452563"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CFA2B6"/>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rPr>
              <a:t>1 بطرس</a:t>
            </a:r>
            <a:endParaRPr lang="en-GB"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endParaRPr>
          </a:p>
        </p:txBody>
      </p:sp>
      <p:sp>
        <p:nvSpPr>
          <p:cNvPr id="143383" name="Text Box 25"/>
          <p:cNvSpPr txBox="1">
            <a:spLocks noChangeArrowheads="1"/>
          </p:cNvSpPr>
          <p:nvPr/>
        </p:nvSpPr>
        <p:spPr bwMode="auto">
          <a:xfrm>
            <a:off x="1721505" y="1519799"/>
            <a:ext cx="1452562"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CFA2B6"/>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rPr>
              <a:t>2 بطرس</a:t>
            </a:r>
            <a:endParaRPr lang="en-GB"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endParaRPr>
          </a:p>
        </p:txBody>
      </p:sp>
      <p:sp>
        <p:nvSpPr>
          <p:cNvPr id="143384" name="Text Box 26"/>
          <p:cNvSpPr txBox="1">
            <a:spLocks noChangeArrowheads="1"/>
          </p:cNvSpPr>
          <p:nvPr/>
        </p:nvSpPr>
        <p:spPr bwMode="auto">
          <a:xfrm>
            <a:off x="3459816" y="712975"/>
            <a:ext cx="1407739"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CFA2B6"/>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rPr>
              <a:t>1 تيموثاوس..</a:t>
            </a:r>
            <a:endParaRPr lang="en-GB"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endParaRPr>
          </a:p>
        </p:txBody>
      </p:sp>
      <p:sp>
        <p:nvSpPr>
          <p:cNvPr id="143385" name="Text Box 27"/>
          <p:cNvSpPr txBox="1">
            <a:spLocks noChangeArrowheads="1"/>
          </p:cNvSpPr>
          <p:nvPr/>
        </p:nvSpPr>
        <p:spPr bwMode="auto">
          <a:xfrm>
            <a:off x="4749894" y="1998850"/>
            <a:ext cx="1103779" cy="32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993"/>
              </a:spcBef>
              <a:buClr>
                <a:srgbClr val="CFA2B6"/>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rPr>
              <a:t>تيطس</a:t>
            </a:r>
            <a:endParaRPr lang="en-GB" sz="1588" b="1" dirty="0">
              <a:solidFill>
                <a:srgbClr val="CFA2B6"/>
              </a:solidFill>
              <a:effectLst>
                <a:outerShdw blurRad="50800" dist="38100" dir="2700000" algn="tl" rotWithShape="0">
                  <a:srgbClr val="000000"/>
                </a:outerShdw>
              </a:effectLst>
              <a:latin typeface="Arial" panose="020B0604020202020204" pitchFamily="34" charset="0"/>
              <a:cs typeface="Arial" panose="020B0604020202020204" pitchFamily="34" charset="0"/>
            </a:endParaRPr>
          </a:p>
        </p:txBody>
      </p:sp>
      <p:grpSp>
        <p:nvGrpSpPr>
          <p:cNvPr id="144410" name="Group 28"/>
          <p:cNvGrpSpPr>
            <a:grpSpLocks/>
          </p:cNvGrpSpPr>
          <p:nvPr/>
        </p:nvGrpSpPr>
        <p:grpSpPr bwMode="auto">
          <a:xfrm>
            <a:off x="2802872" y="1143000"/>
            <a:ext cx="2171140" cy="740989"/>
            <a:chOff x="1905" y="816"/>
            <a:chExt cx="1550" cy="529"/>
          </a:xfrm>
        </p:grpSpPr>
        <p:sp>
          <p:nvSpPr>
            <p:cNvPr id="71709" name="Oval 29"/>
            <p:cNvSpPr>
              <a:spLocks noChangeArrowheads="1"/>
            </p:cNvSpPr>
            <p:nvPr/>
          </p:nvSpPr>
          <p:spPr bwMode="auto">
            <a:xfrm>
              <a:off x="2654" y="1180"/>
              <a:ext cx="175" cy="165"/>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143440" name="Text Box 30"/>
            <p:cNvSpPr txBox="1">
              <a:spLocks noChangeArrowheads="1"/>
            </p:cNvSpPr>
            <p:nvPr/>
          </p:nvSpPr>
          <p:spPr bwMode="auto">
            <a:xfrm>
              <a:off x="1905" y="816"/>
              <a:ext cx="1550" cy="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1600"/>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2559" b="1" i="1" dirty="0">
                  <a:solidFill>
                    <a:srgbClr val="FFFFFF"/>
                  </a:solidFill>
                  <a:effectLst>
                    <a:outerShdw blurRad="50800" dist="38100" dir="2700000" algn="tl" rotWithShape="0">
                      <a:srgbClr val="000000"/>
                    </a:outerShdw>
                  </a:effectLst>
                  <a:latin typeface="Arial" panose="020B0604020202020204" pitchFamily="34" charset="0"/>
                  <a:cs typeface="Arial" panose="020B0604020202020204" pitchFamily="34" charset="0"/>
                </a:rPr>
                <a:t>كورنثوس</a:t>
              </a:r>
              <a:endParaRPr lang="en-GB" sz="2559" b="1" i="1" dirty="0">
                <a:solidFill>
                  <a:srgbClr val="FFFFFF"/>
                </a:solidFill>
                <a:effectLst>
                  <a:outerShdw blurRad="50800" dist="38100" dir="2700000" algn="tl" rotWithShape="0">
                    <a:srgbClr val="000000"/>
                  </a:outerShdw>
                </a:effectLst>
                <a:latin typeface="Arial" panose="020B0604020202020204" pitchFamily="34" charset="0"/>
                <a:cs typeface="Arial" panose="020B0604020202020204" pitchFamily="34" charset="0"/>
              </a:endParaRPr>
            </a:p>
          </p:txBody>
        </p:sp>
      </p:grpSp>
      <p:grpSp>
        <p:nvGrpSpPr>
          <p:cNvPr id="144411" name="Group 31"/>
          <p:cNvGrpSpPr>
            <a:grpSpLocks/>
          </p:cNvGrpSpPr>
          <p:nvPr/>
        </p:nvGrpSpPr>
        <p:grpSpPr bwMode="auto">
          <a:xfrm>
            <a:off x="6206659" y="4038321"/>
            <a:ext cx="2737037" cy="731184"/>
            <a:chOff x="4224" y="2883"/>
            <a:chExt cx="1954" cy="522"/>
          </a:xfrm>
        </p:grpSpPr>
        <p:sp>
          <p:nvSpPr>
            <p:cNvPr id="71712" name="Oval 32"/>
            <p:cNvSpPr>
              <a:spLocks noChangeArrowheads="1"/>
            </p:cNvSpPr>
            <p:nvPr/>
          </p:nvSpPr>
          <p:spPr bwMode="auto">
            <a:xfrm>
              <a:off x="5266" y="3239"/>
              <a:ext cx="197"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143438" name="Text Box 33"/>
            <p:cNvSpPr txBox="1">
              <a:spLocks noChangeArrowheads="1"/>
            </p:cNvSpPr>
            <p:nvPr/>
          </p:nvSpPr>
          <p:spPr bwMode="auto">
            <a:xfrm>
              <a:off x="4224" y="2883"/>
              <a:ext cx="1954" cy="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1600"/>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2559" b="1" i="1" dirty="0">
                  <a:solidFill>
                    <a:srgbClr val="FFFFFF"/>
                  </a:solidFill>
                  <a:effectLst>
                    <a:outerShdw blurRad="50800" dist="38100" dir="2700000" algn="tl" rotWithShape="0">
                      <a:srgbClr val="000000"/>
                    </a:outerShdw>
                  </a:effectLst>
                  <a:latin typeface="Arial" panose="020B0604020202020204" pitchFamily="34" charset="0"/>
                  <a:cs typeface="Arial" panose="020B0604020202020204" pitchFamily="34" charset="0"/>
                </a:rPr>
                <a:t>أورشليم</a:t>
              </a:r>
              <a:endParaRPr lang="en-GB" sz="2559" b="1" i="1" dirty="0">
                <a:solidFill>
                  <a:srgbClr val="FFFFFF"/>
                </a:solidFill>
                <a:effectLst>
                  <a:outerShdw blurRad="50800" dist="38100" dir="2700000" algn="tl" rotWithShape="0">
                    <a:srgbClr val="000000"/>
                  </a:outerShdw>
                </a:effectLst>
                <a:latin typeface="Arial" panose="020B0604020202020204" pitchFamily="34" charset="0"/>
                <a:cs typeface="Arial" panose="020B0604020202020204" pitchFamily="34" charset="0"/>
              </a:endParaRPr>
            </a:p>
          </p:txBody>
        </p:sp>
      </p:grpSp>
      <p:grpSp>
        <p:nvGrpSpPr>
          <p:cNvPr id="144412" name="Group 34"/>
          <p:cNvGrpSpPr>
            <a:grpSpLocks/>
          </p:cNvGrpSpPr>
          <p:nvPr/>
        </p:nvGrpSpPr>
        <p:grpSpPr bwMode="auto">
          <a:xfrm>
            <a:off x="134471" y="0"/>
            <a:ext cx="2003051" cy="689162"/>
            <a:chOff x="0" y="0"/>
            <a:chExt cx="1430" cy="492"/>
          </a:xfrm>
        </p:grpSpPr>
        <p:sp>
          <p:nvSpPr>
            <p:cNvPr id="71715" name="Oval 35"/>
            <p:cNvSpPr>
              <a:spLocks noChangeArrowheads="1"/>
            </p:cNvSpPr>
            <p:nvPr/>
          </p:nvSpPr>
          <p:spPr bwMode="auto">
            <a:xfrm>
              <a:off x="826" y="326"/>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143436" name="Text Box 36"/>
            <p:cNvSpPr txBox="1">
              <a:spLocks noChangeArrowheads="1"/>
            </p:cNvSpPr>
            <p:nvPr/>
          </p:nvSpPr>
          <p:spPr bwMode="auto">
            <a:xfrm>
              <a:off x="0" y="0"/>
              <a:ext cx="1430" cy="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1600"/>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2559" b="1" i="1" dirty="0">
                  <a:solidFill>
                    <a:srgbClr val="FFFFFF"/>
                  </a:solidFill>
                  <a:effectLst>
                    <a:outerShdw blurRad="50800" dist="38100" dir="2700000" algn="tl" rotWithShape="0">
                      <a:srgbClr val="000000"/>
                    </a:outerShdw>
                  </a:effectLst>
                  <a:latin typeface="Arial" panose="020B0604020202020204" pitchFamily="34" charset="0"/>
                  <a:cs typeface="Arial" panose="020B0604020202020204" pitchFamily="34" charset="0"/>
                </a:rPr>
                <a:t>روما</a:t>
              </a:r>
              <a:endParaRPr lang="en-GB" sz="2559" b="1" i="1" dirty="0">
                <a:solidFill>
                  <a:srgbClr val="FFFFFF"/>
                </a:solidFill>
                <a:effectLst>
                  <a:outerShdw blurRad="50800" dist="38100" dir="2700000" algn="tl" rotWithShape="0">
                    <a:srgbClr val="000000"/>
                  </a:outerShdw>
                </a:effectLst>
                <a:latin typeface="Arial" panose="020B0604020202020204" pitchFamily="34" charset="0"/>
                <a:cs typeface="Arial" panose="020B0604020202020204" pitchFamily="34" charset="0"/>
              </a:endParaRPr>
            </a:p>
          </p:txBody>
        </p:sp>
      </p:grpSp>
      <p:sp>
        <p:nvSpPr>
          <p:cNvPr id="143389" name="Text Box 37"/>
          <p:cNvSpPr txBox="1">
            <a:spLocks noChangeArrowheads="1"/>
          </p:cNvSpPr>
          <p:nvPr/>
        </p:nvSpPr>
        <p:spPr bwMode="auto">
          <a:xfrm>
            <a:off x="8410015" y="6118412"/>
            <a:ext cx="162485" cy="323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19" tIns="40258" rIns="80519" bIns="40258"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397830">
              <a:lnSpc>
                <a:spcPct val="93000"/>
              </a:lnSpc>
              <a:buClr>
                <a:srgbClr val="000000"/>
              </a:buClr>
              <a:buSzPct val="100000"/>
              <a:defRPr/>
            </a:pPr>
            <a:endParaRPr lang="en-US" sz="2206">
              <a:solidFill>
                <a:srgbClr val="FFFFFF"/>
              </a:solidFill>
              <a:effectLst>
                <a:outerShdw blurRad="50800" dist="38100" dir="2700000" algn="tl" rotWithShape="0">
                  <a:srgbClr val="000000"/>
                </a:outerShdw>
              </a:effectLst>
              <a:latin typeface="Arial" panose="020B0604020202020204" pitchFamily="34" charset="0"/>
              <a:cs typeface="Arial" panose="020B0604020202020204" pitchFamily="34" charset="0"/>
            </a:endParaRPr>
          </a:p>
        </p:txBody>
      </p:sp>
      <p:sp>
        <p:nvSpPr>
          <p:cNvPr id="143390" name="Rectangle 38"/>
          <p:cNvSpPr>
            <a:spLocks noChangeArrowheads="1"/>
          </p:cNvSpPr>
          <p:nvPr/>
        </p:nvSpPr>
        <p:spPr bwMode="auto">
          <a:xfrm>
            <a:off x="7844180" y="6540768"/>
            <a:ext cx="571377" cy="217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19" tIns="40258" rIns="80519" bIns="40258" anchor="ctr">
            <a:spAutoFit/>
          </a:bodyPr>
          <a:lstStyle/>
          <a:p>
            <a:pPr algn="ctr" defTabSz="397830">
              <a:buClr>
                <a:srgbClr val="FFFFFF"/>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defRPr/>
            </a:pPr>
            <a:r>
              <a:rPr lang="en-GB" sz="882" b="1">
                <a:solidFill>
                  <a:srgbClr val="FFFFFF"/>
                </a:solidFill>
                <a:effectLst>
                  <a:outerShdw blurRad="50800" dist="38100" dir="2700000" algn="tl" rotWithShape="0">
                    <a:srgbClr val="000000"/>
                  </a:outerShdw>
                </a:effectLst>
                <a:latin typeface="Arial" panose="020B0604020202020204" pitchFamily="34" charset="0"/>
                <a:cs typeface="Arial" panose="020B0604020202020204" pitchFamily="34" charset="0"/>
              </a:rPr>
              <a:t>9.65.08.</a:t>
            </a:r>
          </a:p>
        </p:txBody>
      </p:sp>
      <p:sp>
        <p:nvSpPr>
          <p:cNvPr id="143391" name="Text Box 39"/>
          <p:cNvSpPr txBox="1">
            <a:spLocks noChangeArrowheads="1"/>
          </p:cNvSpPr>
          <p:nvPr/>
        </p:nvSpPr>
        <p:spPr bwMode="auto">
          <a:xfrm>
            <a:off x="897268" y="6555937"/>
            <a:ext cx="815033" cy="203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19" tIns="40258" rIns="80519" bIns="40258"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497"/>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en-GB" sz="794" b="1">
                <a:solidFill>
                  <a:srgbClr val="FFFFFF"/>
                </a:solidFill>
                <a:effectLst>
                  <a:outerShdw blurRad="50800" dist="38100" dir="2700000" algn="tl" rotWithShape="0">
                    <a:srgbClr val="000000"/>
                  </a:outerShdw>
                </a:effectLst>
                <a:latin typeface="Arial" panose="020B0604020202020204" pitchFamily="34" charset="0"/>
                <a:cs typeface="Arial" panose="020B0604020202020204" pitchFamily="34" charset="0"/>
              </a:rPr>
              <a:t>©2006 TBBMI</a:t>
            </a:r>
          </a:p>
        </p:txBody>
      </p:sp>
      <p:sp>
        <p:nvSpPr>
          <p:cNvPr id="143392" name="Text Box 40"/>
          <p:cNvSpPr txBox="1">
            <a:spLocks noChangeArrowheads="1"/>
          </p:cNvSpPr>
          <p:nvPr/>
        </p:nvSpPr>
        <p:spPr bwMode="auto">
          <a:xfrm>
            <a:off x="8250785" y="6540768"/>
            <a:ext cx="287645" cy="217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19" tIns="40258" rIns="80519" bIns="40258"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552"/>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en-GB" sz="882" b="1">
                <a:solidFill>
                  <a:srgbClr val="FFFFFF"/>
                </a:solidFill>
                <a:effectLst>
                  <a:outerShdw blurRad="50800" dist="38100" dir="2700000" algn="tl" rotWithShape="0">
                    <a:srgbClr val="000000"/>
                  </a:outerShdw>
                </a:effectLst>
                <a:latin typeface="Arial" panose="020B0604020202020204" pitchFamily="34" charset="0"/>
                <a:cs typeface="Arial" panose="020B0604020202020204" pitchFamily="34" charset="0"/>
              </a:rPr>
              <a:t>68</a:t>
            </a:r>
          </a:p>
        </p:txBody>
      </p:sp>
      <p:sp>
        <p:nvSpPr>
          <p:cNvPr id="143393" name="Text Box 41"/>
          <p:cNvSpPr txBox="1">
            <a:spLocks noChangeArrowheads="1"/>
          </p:cNvSpPr>
          <p:nvPr/>
        </p:nvSpPr>
        <p:spPr bwMode="auto">
          <a:xfrm>
            <a:off x="8659751" y="6495405"/>
            <a:ext cx="210702" cy="271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19" tIns="40258" rIns="80519" bIns="40258"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772"/>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en-GB" sz="1235" b="1">
                <a:solidFill>
                  <a:srgbClr val="FFFFFF"/>
                </a:solidFill>
                <a:effectLst>
                  <a:outerShdw blurRad="50800" dist="38100" dir="2700000" algn="tl" rotWithShape="0">
                    <a:srgbClr val="000000"/>
                  </a:outerShdw>
                </a:effectLst>
                <a:latin typeface="Arial" panose="020B0604020202020204" pitchFamily="34" charset="0"/>
                <a:cs typeface="Arial" panose="020B0604020202020204" pitchFamily="34" charset="0"/>
              </a:rPr>
              <a:t> </a:t>
            </a:r>
          </a:p>
        </p:txBody>
      </p:sp>
      <p:grpSp>
        <p:nvGrpSpPr>
          <p:cNvPr id="144418" name="Group 42"/>
          <p:cNvGrpSpPr>
            <a:grpSpLocks/>
          </p:cNvGrpSpPr>
          <p:nvPr/>
        </p:nvGrpSpPr>
        <p:grpSpPr bwMode="auto">
          <a:xfrm>
            <a:off x="6712323" y="1623453"/>
            <a:ext cx="2224368" cy="927287"/>
            <a:chOff x="4748" y="1197"/>
            <a:chExt cx="1588" cy="662"/>
          </a:xfrm>
        </p:grpSpPr>
        <p:sp>
          <p:nvSpPr>
            <p:cNvPr id="71723" name="Oval 43"/>
            <p:cNvSpPr>
              <a:spLocks noChangeArrowheads="1"/>
            </p:cNvSpPr>
            <p:nvPr/>
          </p:nvSpPr>
          <p:spPr bwMode="auto">
            <a:xfrm>
              <a:off x="5581" y="1693"/>
              <a:ext cx="180"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143434" name="Text Box 44"/>
            <p:cNvSpPr txBox="1">
              <a:spLocks noChangeArrowheads="1"/>
            </p:cNvSpPr>
            <p:nvPr/>
          </p:nvSpPr>
          <p:spPr bwMode="auto">
            <a:xfrm>
              <a:off x="4748" y="1197"/>
              <a:ext cx="1588" cy="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lnSpc>
                  <a:spcPct val="70000"/>
                </a:lnSpc>
                <a:spcBef>
                  <a:spcPts val="1600"/>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2559" b="1" i="1" dirty="0">
                  <a:solidFill>
                    <a:srgbClr val="FFFFFF"/>
                  </a:solidFill>
                  <a:effectLst>
                    <a:outerShdw blurRad="50800" dist="38100" dir="2700000" algn="tl" rotWithShape="0">
                      <a:srgbClr val="000000"/>
                    </a:outerShdw>
                  </a:effectLst>
                  <a:latin typeface="Arial" panose="020B0604020202020204" pitchFamily="34" charset="0"/>
                  <a:cs typeface="Arial" panose="020B0604020202020204" pitchFamily="34" charset="0"/>
                </a:rPr>
                <a:t>أنطاكية</a:t>
              </a:r>
            </a:p>
            <a:p>
              <a:pPr algn="ctr" defTabSz="397830">
                <a:lnSpc>
                  <a:spcPct val="70000"/>
                </a:lnSpc>
                <a:spcBef>
                  <a:spcPts val="1600"/>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2559" b="1" i="1" dirty="0">
                  <a:solidFill>
                    <a:srgbClr val="FFFFFF"/>
                  </a:solidFill>
                  <a:effectLst>
                    <a:outerShdw blurRad="50800" dist="38100" dir="2700000" algn="tl" rotWithShape="0">
                      <a:srgbClr val="000000"/>
                    </a:outerShdw>
                  </a:effectLst>
                  <a:latin typeface="Arial" panose="020B0604020202020204" pitchFamily="34" charset="0"/>
                  <a:cs typeface="Arial" panose="020B0604020202020204" pitchFamily="34" charset="0"/>
                </a:rPr>
                <a:t>السورية</a:t>
              </a:r>
              <a:endParaRPr lang="en-GB" sz="2559" b="1" i="1" dirty="0">
                <a:solidFill>
                  <a:srgbClr val="FFFFFF"/>
                </a:solidFill>
                <a:effectLst>
                  <a:outerShdw blurRad="50800" dist="38100" dir="2700000" algn="tl" rotWithShape="0">
                    <a:srgbClr val="000000"/>
                  </a:outerShdw>
                </a:effectLst>
                <a:latin typeface="Arial" panose="020B0604020202020204" pitchFamily="34" charset="0"/>
                <a:cs typeface="Arial" panose="020B0604020202020204" pitchFamily="34" charset="0"/>
              </a:endParaRPr>
            </a:p>
          </p:txBody>
        </p:sp>
      </p:grpSp>
      <p:sp>
        <p:nvSpPr>
          <p:cNvPr id="143395" name="Text Box 45"/>
          <p:cNvSpPr txBox="1">
            <a:spLocks noChangeArrowheads="1"/>
          </p:cNvSpPr>
          <p:nvPr/>
        </p:nvSpPr>
        <p:spPr bwMode="auto">
          <a:xfrm>
            <a:off x="3081618" y="33618"/>
            <a:ext cx="2821081" cy="475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519" tIns="40258" rIns="80519" bIns="40258">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1600"/>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2559" b="1" i="1" dirty="0" err="1">
                <a:solidFill>
                  <a:srgbClr val="FFFFFF"/>
                </a:solidFill>
                <a:effectLst>
                  <a:outerShdw blurRad="50800" dist="38100" dir="2700000" algn="tl" rotWithShape="0">
                    <a:srgbClr val="000000"/>
                  </a:outerShdw>
                </a:effectLst>
                <a:latin typeface="Arial" panose="020B0604020202020204" pitchFamily="34" charset="0"/>
                <a:cs typeface="Arial" panose="020B0604020202020204" pitchFamily="34" charset="0"/>
              </a:rPr>
              <a:t>مكدونية</a:t>
            </a:r>
            <a:endParaRPr lang="en-GB" sz="2559" b="1" i="1" dirty="0">
              <a:solidFill>
                <a:srgbClr val="FFFFFF"/>
              </a:solidFill>
              <a:effectLst>
                <a:outerShdw blurRad="50800" dist="38100" dir="2700000" algn="tl" rotWithShape="0">
                  <a:srgbClr val="000000"/>
                </a:outerShdw>
              </a:effectLst>
              <a:latin typeface="Arial" panose="020B0604020202020204" pitchFamily="34" charset="0"/>
              <a:cs typeface="Arial" panose="020B0604020202020204" pitchFamily="34" charset="0"/>
            </a:endParaRPr>
          </a:p>
        </p:txBody>
      </p:sp>
      <p:sp>
        <p:nvSpPr>
          <p:cNvPr id="71748" name="Oval 68"/>
          <p:cNvSpPr>
            <a:spLocks noChangeArrowheads="1"/>
          </p:cNvSpPr>
          <p:nvPr/>
        </p:nvSpPr>
        <p:spPr bwMode="auto">
          <a:xfrm>
            <a:off x="4572001" y="3092824"/>
            <a:ext cx="226919" cy="232522"/>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grpSp>
        <p:nvGrpSpPr>
          <p:cNvPr id="144421" name="Group 85"/>
          <p:cNvGrpSpPr>
            <a:grpSpLocks/>
          </p:cNvGrpSpPr>
          <p:nvPr/>
        </p:nvGrpSpPr>
        <p:grpSpPr bwMode="auto">
          <a:xfrm>
            <a:off x="1827960" y="764802"/>
            <a:ext cx="6778158" cy="4471147"/>
            <a:chOff x="1209" y="546"/>
            <a:chExt cx="4839" cy="3192"/>
          </a:xfrm>
        </p:grpSpPr>
        <p:grpSp>
          <p:nvGrpSpPr>
            <p:cNvPr id="144423" name="Group 47"/>
            <p:cNvGrpSpPr>
              <a:grpSpLocks/>
            </p:cNvGrpSpPr>
            <p:nvPr/>
          </p:nvGrpSpPr>
          <p:grpSpPr bwMode="auto">
            <a:xfrm>
              <a:off x="3141" y="770"/>
              <a:ext cx="1429" cy="474"/>
              <a:chOff x="3008" y="770"/>
              <a:chExt cx="1429" cy="474"/>
            </a:xfrm>
          </p:grpSpPr>
          <p:sp>
            <p:nvSpPr>
              <p:cNvPr id="71728" name="Oval 48"/>
              <p:cNvSpPr>
                <a:spLocks noChangeArrowheads="1"/>
              </p:cNvSpPr>
              <p:nvPr/>
            </p:nvSpPr>
            <p:spPr bwMode="auto">
              <a:xfrm>
                <a:off x="3546" y="1079"/>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143432" name="Text Box 49"/>
              <p:cNvSpPr txBox="1">
                <a:spLocks noChangeArrowheads="1"/>
              </p:cNvSpPr>
              <p:nvPr/>
            </p:nvSpPr>
            <p:spPr bwMode="auto">
              <a:xfrm>
                <a:off x="3008" y="770"/>
                <a:ext cx="1430" cy="2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397830">
                  <a:lnSpc>
                    <a:spcPct val="93000"/>
                  </a:lnSpc>
                  <a:buClr>
                    <a:srgbClr val="000000"/>
                  </a:buClr>
                  <a:buSzPct val="100000"/>
                  <a:defRPr/>
                </a:pPr>
                <a:endParaRPr lang="en-US" sz="2206">
                  <a:solidFill>
                    <a:srgbClr val="FFFFFF"/>
                  </a:solidFill>
                  <a:effectLst>
                    <a:outerShdw blurRad="50800" dist="38100" dir="2700000" algn="tl" rotWithShape="0">
                      <a:srgbClr val="000000"/>
                    </a:outerShdw>
                  </a:effectLst>
                  <a:latin typeface="Arial" panose="020B0604020202020204" pitchFamily="34" charset="0"/>
                  <a:cs typeface="Arial" panose="020B0604020202020204" pitchFamily="34" charset="0"/>
                </a:endParaRPr>
              </a:p>
            </p:txBody>
          </p:sp>
        </p:grpSp>
        <p:grpSp>
          <p:nvGrpSpPr>
            <p:cNvPr id="144424" name="Group 50"/>
            <p:cNvGrpSpPr>
              <a:grpSpLocks/>
            </p:cNvGrpSpPr>
            <p:nvPr/>
          </p:nvGrpSpPr>
          <p:grpSpPr bwMode="auto">
            <a:xfrm>
              <a:off x="2513" y="1205"/>
              <a:ext cx="467" cy="322"/>
              <a:chOff x="2380" y="1205"/>
              <a:chExt cx="467" cy="322"/>
            </a:xfrm>
          </p:grpSpPr>
          <p:sp>
            <p:nvSpPr>
              <p:cNvPr id="71731" name="Oval 51"/>
              <p:cNvSpPr>
                <a:spLocks noChangeArrowheads="1"/>
              </p:cNvSpPr>
              <p:nvPr/>
            </p:nvSpPr>
            <p:spPr bwMode="auto">
              <a:xfrm>
                <a:off x="2490" y="1205"/>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143430" name="Text Box 52"/>
              <p:cNvSpPr txBox="1">
                <a:spLocks noChangeArrowheads="1"/>
              </p:cNvSpPr>
              <p:nvPr/>
            </p:nvSpPr>
            <p:spPr bwMode="auto">
              <a:xfrm>
                <a:off x="2380" y="1229"/>
                <a:ext cx="467" cy="2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397830">
                  <a:lnSpc>
                    <a:spcPct val="93000"/>
                  </a:lnSpc>
                  <a:buClr>
                    <a:srgbClr val="000000"/>
                  </a:buClr>
                  <a:buSzPct val="100000"/>
                  <a:defRPr/>
                </a:pPr>
                <a:endParaRPr lang="en-US" sz="2206">
                  <a:solidFill>
                    <a:srgbClr val="FFFFFF"/>
                  </a:solidFill>
                  <a:effectLst>
                    <a:outerShdw blurRad="50800" dist="38100" dir="2700000" algn="tl" rotWithShape="0">
                      <a:srgbClr val="000000"/>
                    </a:outerShdw>
                  </a:effectLst>
                  <a:latin typeface="Arial" panose="020B0604020202020204" pitchFamily="34" charset="0"/>
                  <a:cs typeface="Arial" panose="020B0604020202020204" pitchFamily="34" charset="0"/>
                </a:endParaRPr>
              </a:p>
            </p:txBody>
          </p:sp>
        </p:grpSp>
        <p:sp>
          <p:nvSpPr>
            <p:cNvPr id="71733" name="Oval 53"/>
            <p:cNvSpPr>
              <a:spLocks noChangeArrowheads="1"/>
            </p:cNvSpPr>
            <p:nvPr/>
          </p:nvSpPr>
          <p:spPr bwMode="auto">
            <a:xfrm>
              <a:off x="5431" y="3572"/>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71734" name="Oval 54"/>
            <p:cNvSpPr>
              <a:spLocks noChangeArrowheads="1"/>
            </p:cNvSpPr>
            <p:nvPr/>
          </p:nvSpPr>
          <p:spPr bwMode="auto">
            <a:xfrm>
              <a:off x="1209" y="546"/>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71735" name="Oval 55"/>
            <p:cNvSpPr>
              <a:spLocks noChangeArrowheads="1"/>
            </p:cNvSpPr>
            <p:nvPr/>
          </p:nvSpPr>
          <p:spPr bwMode="auto">
            <a:xfrm>
              <a:off x="2577" y="591"/>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71736" name="Oval 56"/>
            <p:cNvSpPr>
              <a:spLocks noChangeArrowheads="1"/>
            </p:cNvSpPr>
            <p:nvPr/>
          </p:nvSpPr>
          <p:spPr bwMode="auto">
            <a:xfrm>
              <a:off x="2835" y="606"/>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71737" name="Oval 57"/>
            <p:cNvSpPr>
              <a:spLocks noChangeArrowheads="1"/>
            </p:cNvSpPr>
            <p:nvPr/>
          </p:nvSpPr>
          <p:spPr bwMode="auto">
            <a:xfrm>
              <a:off x="3536" y="767"/>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71738" name="Oval 58"/>
            <p:cNvSpPr>
              <a:spLocks noChangeArrowheads="1"/>
            </p:cNvSpPr>
            <p:nvPr/>
          </p:nvSpPr>
          <p:spPr bwMode="auto">
            <a:xfrm>
              <a:off x="4005" y="1073"/>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71739" name="Oval 59"/>
            <p:cNvSpPr>
              <a:spLocks noChangeArrowheads="1"/>
            </p:cNvSpPr>
            <p:nvPr/>
          </p:nvSpPr>
          <p:spPr bwMode="auto">
            <a:xfrm>
              <a:off x="3856" y="1267"/>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71740" name="Oval 60"/>
            <p:cNvSpPr>
              <a:spLocks noChangeArrowheads="1"/>
            </p:cNvSpPr>
            <p:nvPr/>
          </p:nvSpPr>
          <p:spPr bwMode="auto">
            <a:xfrm>
              <a:off x="3642" y="1363"/>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71741" name="Oval 61"/>
            <p:cNvSpPr>
              <a:spLocks noChangeArrowheads="1"/>
            </p:cNvSpPr>
            <p:nvPr/>
          </p:nvSpPr>
          <p:spPr bwMode="auto">
            <a:xfrm>
              <a:off x="3836" y="1509"/>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71742" name="Oval 62"/>
            <p:cNvSpPr>
              <a:spLocks noChangeArrowheads="1"/>
            </p:cNvSpPr>
            <p:nvPr/>
          </p:nvSpPr>
          <p:spPr bwMode="auto">
            <a:xfrm>
              <a:off x="4080" y="1490"/>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71743" name="Oval 63"/>
            <p:cNvSpPr>
              <a:spLocks noChangeArrowheads="1"/>
            </p:cNvSpPr>
            <p:nvPr/>
          </p:nvSpPr>
          <p:spPr bwMode="auto">
            <a:xfrm>
              <a:off x="4060" y="1243"/>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71744" name="Oval 64"/>
            <p:cNvSpPr>
              <a:spLocks noChangeArrowheads="1"/>
            </p:cNvSpPr>
            <p:nvPr/>
          </p:nvSpPr>
          <p:spPr bwMode="auto">
            <a:xfrm>
              <a:off x="4239" y="1340"/>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71745" name="Oval 65"/>
            <p:cNvSpPr>
              <a:spLocks noChangeArrowheads="1"/>
            </p:cNvSpPr>
            <p:nvPr/>
          </p:nvSpPr>
          <p:spPr bwMode="auto">
            <a:xfrm>
              <a:off x="4450" y="1403"/>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71746" name="Oval 66"/>
            <p:cNvSpPr>
              <a:spLocks noChangeArrowheads="1"/>
            </p:cNvSpPr>
            <p:nvPr/>
          </p:nvSpPr>
          <p:spPr bwMode="auto">
            <a:xfrm>
              <a:off x="4497" y="1597"/>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71747" name="Oval 67"/>
            <p:cNvSpPr>
              <a:spLocks noChangeArrowheads="1"/>
            </p:cNvSpPr>
            <p:nvPr/>
          </p:nvSpPr>
          <p:spPr bwMode="auto">
            <a:xfrm>
              <a:off x="4642" y="1709"/>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71749" name="Oval 69"/>
            <p:cNvSpPr>
              <a:spLocks noChangeArrowheads="1"/>
            </p:cNvSpPr>
            <p:nvPr/>
          </p:nvSpPr>
          <p:spPr bwMode="auto">
            <a:xfrm>
              <a:off x="4782" y="2356"/>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71750" name="Oval 70"/>
            <p:cNvSpPr>
              <a:spLocks noChangeArrowheads="1"/>
            </p:cNvSpPr>
            <p:nvPr/>
          </p:nvSpPr>
          <p:spPr bwMode="auto">
            <a:xfrm>
              <a:off x="4977" y="2223"/>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71751" name="Oval 71"/>
            <p:cNvSpPr>
              <a:spLocks noChangeArrowheads="1"/>
            </p:cNvSpPr>
            <p:nvPr/>
          </p:nvSpPr>
          <p:spPr bwMode="auto">
            <a:xfrm>
              <a:off x="5792" y="1520"/>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71752" name="Oval 72"/>
            <p:cNvSpPr>
              <a:spLocks noChangeArrowheads="1"/>
            </p:cNvSpPr>
            <p:nvPr/>
          </p:nvSpPr>
          <p:spPr bwMode="auto">
            <a:xfrm>
              <a:off x="5430" y="2024"/>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71753" name="Oval 73"/>
            <p:cNvSpPr>
              <a:spLocks noChangeArrowheads="1"/>
            </p:cNvSpPr>
            <p:nvPr/>
          </p:nvSpPr>
          <p:spPr bwMode="auto">
            <a:xfrm>
              <a:off x="5347" y="1696"/>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71754" name="Oval 74"/>
            <p:cNvSpPr>
              <a:spLocks noChangeArrowheads="1"/>
            </p:cNvSpPr>
            <p:nvPr/>
          </p:nvSpPr>
          <p:spPr bwMode="auto">
            <a:xfrm>
              <a:off x="5247" y="1416"/>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71755" name="Oval 75"/>
            <p:cNvSpPr>
              <a:spLocks noChangeArrowheads="1"/>
            </p:cNvSpPr>
            <p:nvPr/>
          </p:nvSpPr>
          <p:spPr bwMode="auto">
            <a:xfrm>
              <a:off x="4820" y="1463"/>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71756" name="Oval 76"/>
            <p:cNvSpPr>
              <a:spLocks noChangeArrowheads="1"/>
            </p:cNvSpPr>
            <p:nvPr/>
          </p:nvSpPr>
          <p:spPr bwMode="auto">
            <a:xfrm>
              <a:off x="4932" y="1330"/>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71757" name="Oval 77"/>
            <p:cNvSpPr>
              <a:spLocks noChangeArrowheads="1"/>
            </p:cNvSpPr>
            <p:nvPr/>
          </p:nvSpPr>
          <p:spPr bwMode="auto">
            <a:xfrm>
              <a:off x="4718" y="1051"/>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71758" name="Oval 78"/>
            <p:cNvSpPr>
              <a:spLocks noChangeArrowheads="1"/>
            </p:cNvSpPr>
            <p:nvPr/>
          </p:nvSpPr>
          <p:spPr bwMode="auto">
            <a:xfrm>
              <a:off x="5886" y="2923"/>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71759" name="Oval 79"/>
            <p:cNvSpPr>
              <a:spLocks noChangeArrowheads="1"/>
            </p:cNvSpPr>
            <p:nvPr/>
          </p:nvSpPr>
          <p:spPr bwMode="auto">
            <a:xfrm>
              <a:off x="5234" y="3003"/>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71760" name="Oval 80"/>
            <p:cNvSpPr>
              <a:spLocks noChangeArrowheads="1"/>
            </p:cNvSpPr>
            <p:nvPr/>
          </p:nvSpPr>
          <p:spPr bwMode="auto">
            <a:xfrm>
              <a:off x="5526" y="2757"/>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sp>
          <p:nvSpPr>
            <p:cNvPr id="71761" name="Oval 81"/>
            <p:cNvSpPr>
              <a:spLocks noChangeArrowheads="1"/>
            </p:cNvSpPr>
            <p:nvPr/>
          </p:nvSpPr>
          <p:spPr bwMode="auto">
            <a:xfrm>
              <a:off x="5328" y="2722"/>
              <a:ext cx="162" cy="166"/>
            </a:xfrm>
            <a:prstGeom prst="ellipse">
              <a:avLst/>
            </a:prstGeom>
            <a:solidFill>
              <a:srgbClr val="FC0128"/>
            </a:solidFill>
            <a:ln w="38160">
              <a:solidFill>
                <a:srgbClr val="FFFFFF"/>
              </a:solidFill>
              <a:miter lim="800000"/>
              <a:headEnd/>
              <a:tailEnd/>
            </a:ln>
            <a:effectLst>
              <a:outerShdw blurRad="63500" dist="8960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effectLst>
                  <a:outerShdw blurRad="50800" dist="38100" dir="2700000" algn="tl" rotWithShape="0">
                    <a:srgbClr val="000000"/>
                  </a:outerShdw>
                </a:effectLst>
                <a:latin typeface="Arial" panose="020B0604020202020204" pitchFamily="34" charset="0"/>
                <a:ea typeface="MS Gothic"/>
                <a:cs typeface="Arial" panose="020B0604020202020204" pitchFamily="34" charset="0"/>
              </a:endParaRPr>
            </a:p>
          </p:txBody>
        </p:sp>
      </p:grpSp>
      <p:sp>
        <p:nvSpPr>
          <p:cNvPr id="143398" name="Text Box 82"/>
          <p:cNvSpPr txBox="1">
            <a:spLocks noChangeArrowheads="1"/>
          </p:cNvSpPr>
          <p:nvPr/>
        </p:nvSpPr>
        <p:spPr bwMode="auto">
          <a:xfrm>
            <a:off x="375764" y="2717427"/>
            <a:ext cx="2860301" cy="3731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49" tIns="41205" rIns="79249" bIns="41205">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r" defTabSz="397830">
              <a:spcBef>
                <a:spcPts val="2978"/>
              </a:spcBef>
              <a:buClr>
                <a:srgbClr val="FFFF00"/>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4677" b="1" dirty="0">
                <a:solidFill>
                  <a:srgbClr val="FFFF00"/>
                </a:solidFill>
                <a:effectLst>
                  <a:outerShdw blurRad="50800" dist="38100" dir="2700000" algn="tl" rotWithShape="0">
                    <a:srgbClr val="000000"/>
                  </a:outerShdw>
                </a:effectLst>
                <a:latin typeface="Arial" panose="020B0604020202020204" pitchFamily="34" charset="0"/>
                <a:cs typeface="Arial" panose="020B0604020202020204" pitchFamily="34" charset="0"/>
              </a:rPr>
              <a:t>الرسائل</a:t>
            </a:r>
          </a:p>
          <a:p>
            <a:pPr algn="r" defTabSz="397830">
              <a:spcBef>
                <a:spcPts val="2978"/>
              </a:spcBef>
              <a:buClr>
                <a:srgbClr val="FFFF00"/>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4677" b="1" i="1" dirty="0">
                <a:solidFill>
                  <a:srgbClr val="FFFF00"/>
                </a:solidFill>
                <a:effectLst>
                  <a:outerShdw blurRad="50800" dist="38100" dir="2700000" algn="tl" rotWithShape="0">
                    <a:srgbClr val="000000"/>
                  </a:outerShdw>
                </a:effectLst>
                <a:latin typeface="Arial" panose="020B0604020202020204" pitchFamily="34" charset="0"/>
                <a:cs typeface="Arial" panose="020B0604020202020204" pitchFamily="34" charset="0"/>
              </a:rPr>
              <a:t>المعممة...</a:t>
            </a:r>
          </a:p>
          <a:p>
            <a:pPr algn="r" defTabSz="397830">
              <a:spcBef>
                <a:spcPts val="2978"/>
              </a:spcBef>
              <a:buClr>
                <a:srgbClr val="FFFF00"/>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4677" b="1" i="1" dirty="0">
                <a:solidFill>
                  <a:srgbClr val="FFFFFF"/>
                </a:solidFill>
                <a:effectLst>
                  <a:outerShdw blurRad="50800" dist="38100" dir="2700000" algn="tl" rotWithShape="0">
                    <a:srgbClr val="000000"/>
                  </a:outerShdw>
                </a:effectLst>
                <a:latin typeface="Arial" panose="020B0604020202020204" pitchFamily="34" charset="0"/>
                <a:cs typeface="Arial" panose="020B0604020202020204" pitchFamily="34" charset="0"/>
              </a:rPr>
              <a:t>البقاء على اتصال!</a:t>
            </a:r>
            <a:endParaRPr lang="en-GB" sz="4677" b="1" i="1" dirty="0">
              <a:solidFill>
                <a:srgbClr val="FFFFFF"/>
              </a:solidFill>
              <a:effectLst>
                <a:outerShdw blurRad="50800" dist="38100" dir="2700000" algn="tl" rotWithShape="0">
                  <a:srgbClr val="000000"/>
                </a:outerShdw>
              </a:effectLst>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934294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37422"/>
            <a:ext cx="9144000" cy="819970"/>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"جغرافيا </a:t>
            </a:r>
            <a:r>
              <a:rPr lang="ar-SA" sz="2400" b="1" dirty="0">
                <a:solidFill>
                  <a:srgbClr val="FFFFFF"/>
                </a:solidFill>
                <a:latin typeface="Arial" panose="020B0604020202020204" pitchFamily="34" charset="0"/>
                <a:ea typeface="ＭＳ Ｐゴシック" charset="0"/>
                <a:cs typeface="Arial" panose="020B0604020202020204" pitchFamily="34" charset="0"/>
              </a:rPr>
              <a:t>الكتاب المقدَّس</a:t>
            </a:r>
            <a:r>
              <a:rPr lang="ar-JO" sz="2400" b="1" dirty="0">
                <a:solidFill>
                  <a:srgbClr val="FFFFFF"/>
                </a:solidFill>
                <a:latin typeface="Arial" panose="020B0604020202020204" pitchFamily="34" charset="0"/>
                <a:ea typeface="ＭＳ Ｐゴシック" charset="0"/>
                <a:cs typeface="Arial" panose="020B0604020202020204" pitchFamily="34" charset="0"/>
              </a:rPr>
              <a:t>"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58416"/>
            <a:ext cx="9232347" cy="5484594"/>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70883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34 Roma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349375"/>
            <a:ext cx="9144000" cy="550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5" name="Rectangle 3"/>
          <p:cNvSpPr>
            <a:spLocks noChangeArrowheads="1"/>
          </p:cNvSpPr>
          <p:nvPr/>
        </p:nvSpPr>
        <p:spPr bwMode="auto">
          <a:xfrm>
            <a:off x="4067944" y="255588"/>
            <a:ext cx="1189856"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defRPr/>
            </a:pPr>
            <a:r>
              <a:rPr lang="ar-JO" sz="4400" dirty="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مقابل</a:t>
            </a:r>
            <a:endParaRPr lang="en-US" sz="4400" dirty="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8196" name="Rectangle 4" descr="Green marble"/>
          <p:cNvSpPr>
            <a:spLocks noChangeArrowheads="1"/>
          </p:cNvSpPr>
          <p:nvPr/>
        </p:nvSpPr>
        <p:spPr bwMode="auto">
          <a:xfrm>
            <a:off x="1600200" y="457200"/>
            <a:ext cx="533400" cy="4114800"/>
          </a:xfrm>
          <a:prstGeom prst="rect">
            <a:avLst/>
          </a:prstGeom>
          <a:blipFill dpi="0" rotWithShape="1">
            <a:blip r:embed="rId4"/>
            <a:srcRect/>
            <a:tile tx="0" ty="0" sx="100000" sy="100000" flip="none" algn="tl"/>
          </a:bli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defRPr/>
            </a:pPr>
            <a:r>
              <a:rPr lang="ar-JO" sz="3200" dirty="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الإمبراطورية</a:t>
            </a:r>
            <a:endParaRPr lang="en-US" sz="3200" dirty="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8197" name="Rectangle 5" descr="Brown marble"/>
          <p:cNvSpPr>
            <a:spLocks noChangeArrowheads="1"/>
          </p:cNvSpPr>
          <p:nvPr/>
        </p:nvSpPr>
        <p:spPr bwMode="auto">
          <a:xfrm>
            <a:off x="5257800" y="457200"/>
            <a:ext cx="685800" cy="2819400"/>
          </a:xfrm>
          <a:prstGeom prst="rect">
            <a:avLst/>
          </a:prstGeom>
          <a:blipFill dpi="0" rotWithShape="1">
            <a:blip r:embed="rId5"/>
            <a:srcRect/>
            <a:tile tx="0" ty="0" sx="100000" sy="100000" flip="none" algn="tl"/>
          </a:bli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defRPr/>
            </a:pPr>
            <a:r>
              <a:rPr lang="ar-JO" sz="4400" dirty="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ب ي ت</a:t>
            </a:r>
            <a:endParaRPr lang="en-US" sz="4400" dirty="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8198" name="Rectangle 6"/>
          <p:cNvSpPr>
            <a:spLocks noGrp="1" noChangeArrowheads="1"/>
          </p:cNvSpPr>
          <p:nvPr>
            <p:ph type="title"/>
          </p:nvPr>
        </p:nvSpPr>
        <p:spPr>
          <a:xfrm>
            <a:off x="1447800" y="304800"/>
            <a:ext cx="2819400" cy="1093788"/>
          </a:xfrm>
        </p:spPr>
        <p:txBody>
          <a:bodyPr/>
          <a:lstStyle/>
          <a:p>
            <a:pPr eaLnBrk="1" hangingPunct="1">
              <a:defRPr/>
            </a:pPr>
            <a:r>
              <a:rPr lang="ar-JO" dirty="0">
                <a:latin typeface="Arial" panose="020B0604020202020204" pitchFamily="34" charset="0"/>
                <a:cs typeface="Arial" panose="020B0604020202020204" pitchFamily="34" charset="0"/>
              </a:rPr>
              <a:t>الأباطرة</a:t>
            </a:r>
            <a:endParaRPr lang="en-US" dirty="0">
              <a:latin typeface="Arial" panose="020B0604020202020204" pitchFamily="34" charset="0"/>
              <a:cs typeface="Arial" panose="020B0604020202020204" pitchFamily="34" charset="0"/>
            </a:endParaRPr>
          </a:p>
        </p:txBody>
      </p:sp>
      <p:sp>
        <p:nvSpPr>
          <p:cNvPr id="8199" name="Rectangle 7"/>
          <p:cNvSpPr>
            <a:spLocks noChangeArrowheads="1"/>
          </p:cNvSpPr>
          <p:nvPr/>
        </p:nvSpPr>
        <p:spPr bwMode="auto">
          <a:xfrm>
            <a:off x="5943600" y="304800"/>
            <a:ext cx="2516832" cy="1093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defRPr/>
            </a:pPr>
            <a:r>
              <a:rPr lang="ar-JO" sz="4400" dirty="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الهيرودسيين</a:t>
            </a:r>
            <a:endParaRPr lang="en-US" sz="4400" dirty="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8200" name="AutoShape 8" descr="Green marble"/>
          <p:cNvSpPr>
            <a:spLocks noChangeArrowheads="1"/>
          </p:cNvSpPr>
          <p:nvPr/>
        </p:nvSpPr>
        <p:spPr bwMode="auto">
          <a:xfrm>
            <a:off x="3124200" y="3429000"/>
            <a:ext cx="762000" cy="609600"/>
          </a:xfrm>
          <a:prstGeom prst="star5">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8201" name="AutoShape 9" descr="Brown marble"/>
          <p:cNvSpPr>
            <a:spLocks noChangeArrowheads="1"/>
          </p:cNvSpPr>
          <p:nvPr/>
        </p:nvSpPr>
        <p:spPr bwMode="auto">
          <a:xfrm>
            <a:off x="6477000" y="4876800"/>
            <a:ext cx="914400" cy="914400"/>
          </a:xfrm>
          <a:prstGeom prst="star4">
            <a:avLst>
              <a:gd name="adj" fmla="val 12500"/>
            </a:avLst>
          </a:prstGeom>
          <a:blipFill dpi="0" rotWithShape="1">
            <a:blip r:embed="rId5"/>
            <a:srcRect/>
            <a:tile tx="0" ty="0" sx="100000" sy="100000" flip="none" algn="tl"/>
          </a:bli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8203" name="Text Box 11"/>
          <p:cNvSpPr txBox="1">
            <a:spLocks noChangeArrowheads="1"/>
          </p:cNvSpPr>
          <p:nvPr/>
        </p:nvSpPr>
        <p:spPr bwMode="auto">
          <a:xfrm>
            <a:off x="8316416" y="76200"/>
            <a:ext cx="751384"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ar-JO" b="1" dirty="0">
                <a:latin typeface="Arial" panose="020B0604020202020204" pitchFamily="34" charset="0"/>
                <a:cs typeface="Arial" panose="020B0604020202020204" pitchFamily="34" charset="0"/>
              </a:rPr>
              <a:t>185</a:t>
            </a:r>
            <a:endParaRPr 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heel(4)">
                                      <p:cBhvr>
                                        <p:cTn id="7" dur="20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8200"/>
                                        </p:tgtEl>
                                        <p:attrNameLst>
                                          <p:attrName>style.visibility</p:attrName>
                                        </p:attrNameLst>
                                      </p:cBhvr>
                                      <p:to>
                                        <p:strVal val="visible"/>
                                      </p:to>
                                    </p:set>
                                    <p:animEffect transition="in" filter="wheel(4)">
                                      <p:cBhvr>
                                        <p:cTn id="12" dur="2000"/>
                                        <p:tgtEl>
                                          <p:spTgt spid="82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wheel(4)">
                                      <p:cBhvr>
                                        <p:cTn id="17" dur="2000"/>
                                        <p:tgtEl>
                                          <p:spTgt spid="81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8201"/>
                                        </p:tgtEl>
                                        <p:attrNameLst>
                                          <p:attrName>style.visibility</p:attrName>
                                        </p:attrNameLst>
                                      </p:cBhvr>
                                      <p:to>
                                        <p:strVal val="visible"/>
                                      </p:to>
                                    </p:set>
                                    <p:animEffect transition="in" filter="wheel(4)">
                                      <p:cBhvr>
                                        <p:cTn id="22" dur="20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7" grpId="0" animBg="1"/>
      <p:bldP spid="82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ar-JO" dirty="0">
                <a:latin typeface="Arial" panose="020B0604020202020204" pitchFamily="34" charset="0"/>
                <a:cs typeface="Arial" panose="020B0604020202020204" pitchFamily="34" charset="0"/>
              </a:rPr>
              <a:t>الأباطرة الرومان</a:t>
            </a:r>
            <a:endParaRPr lang="en-US" dirty="0">
              <a:latin typeface="Arial" panose="020B0604020202020204" pitchFamily="34" charset="0"/>
              <a:cs typeface="Arial" panose="020B0604020202020204" pitchFamily="34" charset="0"/>
            </a:endParaRPr>
          </a:p>
        </p:txBody>
      </p:sp>
      <p:pic>
        <p:nvPicPr>
          <p:cNvPr id="9219" name="Picture 3" descr="34 Roma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425575"/>
            <a:ext cx="9144000" cy="550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71" name="Picture 4" descr="Ner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609725" cy="237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72" name="Picture 5" descr="Antony &amp; Octavian"/>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507038" y="1143000"/>
            <a:ext cx="3179762" cy="206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2" name="Text Box 6"/>
          <p:cNvSpPr txBox="1">
            <a:spLocks noChangeArrowheads="1"/>
          </p:cNvSpPr>
          <p:nvPr/>
        </p:nvSpPr>
        <p:spPr bwMode="auto">
          <a:xfrm>
            <a:off x="8172400" y="76200"/>
            <a:ext cx="8954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ar-JO" b="1" dirty="0">
                <a:latin typeface="Times New Roman" charset="0"/>
              </a:rPr>
              <a:t>175</a:t>
            </a:r>
            <a:endParaRPr lang="en-US" b="1" dirty="0">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to="" calcmode="lin" valueType="num">
                                      <p:cBhvr>
                                        <p:cTn id="7" dur="1" fill="hold"/>
                                        <p:tgtEl>
                                          <p:spTgt spid="92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paul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571500"/>
            <a:ext cx="8483600" cy="590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title" idx="4294967295"/>
          </p:nvPr>
        </p:nvSpPr>
        <p:spPr>
          <a:noFill/>
          <a:ln>
            <a:noFill/>
          </a:ln>
          <a:effectLst/>
        </p:spPr>
        <p:txBody>
          <a:bodyPr vert="horz" wrap="square" lIns="91440" tIns="45720" rIns="91440" bIns="45720" numCol="1" anchor="ctr" anchorCtr="0" compatLnSpc="1">
            <a:prstTxWarp prst="textNoShape">
              <a:avLst/>
            </a:prstTxWarp>
          </a:bodyPr>
          <a:lstStyle/>
          <a:p>
            <a:pPr eaLnBrk="1" hangingPunct="1"/>
            <a:r>
              <a:rPr lang="ar-JO" sz="4000" b="1" dirty="0">
                <a:solidFill>
                  <a:srgbClr val="FFFFFF"/>
                </a:solidFill>
                <a:latin typeface="Arial" panose="020B0604020202020204" pitchFamily="34" charset="0"/>
                <a:ea typeface="ＭＳ Ｐゴシック"/>
                <a:cs typeface="Arial" panose="020B0604020202020204" pitchFamily="34" charset="0"/>
              </a:rPr>
              <a:t>رحلة بولس الأولى</a:t>
            </a:r>
            <a:endParaRPr lang="en-US" sz="4000" b="1" dirty="0">
              <a:solidFill>
                <a:srgbClr val="FFFFFF"/>
              </a:solidFill>
              <a:latin typeface="Arial" panose="020B0604020202020204" pitchFamily="34" charset="0"/>
              <a:ea typeface="ＭＳ Ｐゴシック"/>
              <a:cs typeface="Arial" panose="020B0604020202020204" pitchFamily="34" charset="0"/>
            </a:endParaRPr>
          </a:p>
        </p:txBody>
      </p:sp>
      <p:sp>
        <p:nvSpPr>
          <p:cNvPr id="2" name="Text Box 4">
            <a:extLst>
              <a:ext uri="{FF2B5EF4-FFF2-40B4-BE49-F238E27FC236}">
                <a16:creationId xmlns:a16="http://schemas.microsoft.com/office/drawing/2014/main" id="{527148B8-057C-A44E-C9DB-9775F04AB860}"/>
              </a:ext>
            </a:extLst>
          </p:cNvPr>
          <p:cNvSpPr txBox="1">
            <a:spLocks noChangeArrowheads="1"/>
          </p:cNvSpPr>
          <p:nvPr/>
        </p:nvSpPr>
        <p:spPr bwMode="auto">
          <a:xfrm>
            <a:off x="7884368" y="76200"/>
            <a:ext cx="103941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eaLnBrk="1" hangingPunct="1">
              <a:spcBef>
                <a:spcPct val="50000"/>
              </a:spcBef>
              <a:defRPr/>
            </a:pPr>
            <a:r>
              <a:rPr lang="ar-JO" b="1" dirty="0">
                <a:solidFill>
                  <a:schemeClr val="bg1"/>
                </a:solidFill>
                <a:latin typeface="Arial" panose="020B0604020202020204" pitchFamily="34" charset="0"/>
                <a:cs typeface="Arial" panose="020B0604020202020204" pitchFamily="34" charset="0"/>
              </a:rPr>
              <a:t>166</a:t>
            </a:r>
            <a:endParaRPr lang="en-US"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descr="Paul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571500"/>
            <a:ext cx="8437563" cy="5899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title" idx="4294967295"/>
          </p:nvPr>
        </p:nvSpPr>
        <p:spPr>
          <a:noFill/>
          <a:ln>
            <a:noFill/>
          </a:ln>
          <a:effectLst/>
        </p:spPr>
        <p:txBody>
          <a:bodyPr vert="horz" wrap="square" lIns="91440" tIns="45720" rIns="91440" bIns="45720" numCol="1" anchor="ctr" anchorCtr="0" compatLnSpc="1">
            <a:prstTxWarp prst="textNoShape">
              <a:avLst/>
            </a:prstTxWarp>
          </a:bodyPr>
          <a:lstStyle/>
          <a:p>
            <a:pPr eaLnBrk="1" hangingPunct="1"/>
            <a:r>
              <a:rPr lang="ar-JO" sz="4000" b="1" dirty="0">
                <a:solidFill>
                  <a:srgbClr val="FFFFFF"/>
                </a:solidFill>
                <a:latin typeface="Arial" panose="020B0604020202020204" pitchFamily="34" charset="0"/>
                <a:ea typeface="ＭＳ Ｐゴシック"/>
                <a:cs typeface="Arial" panose="020B0604020202020204" pitchFamily="34" charset="0"/>
              </a:rPr>
              <a:t>رحلة بولس الثانية</a:t>
            </a:r>
            <a:endParaRPr lang="en-US" sz="4000" b="1" dirty="0">
              <a:solidFill>
                <a:srgbClr val="FFFFFF"/>
              </a:solidFill>
              <a:latin typeface="Arial" panose="020B0604020202020204" pitchFamily="34" charset="0"/>
              <a:ea typeface="ＭＳ Ｐゴシック"/>
              <a:cs typeface="Arial" panose="020B0604020202020204" pitchFamily="34" charset="0"/>
            </a:endParaRPr>
          </a:p>
        </p:txBody>
      </p:sp>
      <p:sp>
        <p:nvSpPr>
          <p:cNvPr id="3" name="Text Box 4">
            <a:extLst>
              <a:ext uri="{FF2B5EF4-FFF2-40B4-BE49-F238E27FC236}">
                <a16:creationId xmlns:a16="http://schemas.microsoft.com/office/drawing/2014/main" id="{61DEDA17-9A33-2362-2D6E-F01C000064DE}"/>
              </a:ext>
            </a:extLst>
          </p:cNvPr>
          <p:cNvSpPr txBox="1">
            <a:spLocks noChangeArrowheads="1"/>
          </p:cNvSpPr>
          <p:nvPr/>
        </p:nvSpPr>
        <p:spPr bwMode="auto">
          <a:xfrm>
            <a:off x="7884368" y="76200"/>
            <a:ext cx="103941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eaLnBrk="1" hangingPunct="1">
              <a:spcBef>
                <a:spcPct val="50000"/>
              </a:spcBef>
              <a:defRPr/>
            </a:pPr>
            <a:r>
              <a:rPr lang="ar-JO" b="1" dirty="0">
                <a:solidFill>
                  <a:schemeClr val="bg1"/>
                </a:solidFill>
                <a:latin typeface="Arial" panose="020B0604020202020204" pitchFamily="34" charset="0"/>
                <a:cs typeface="Arial" panose="020B0604020202020204" pitchFamily="34" charset="0"/>
              </a:rPr>
              <a:t>166</a:t>
            </a:r>
            <a:endParaRPr lang="en-US"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defRPr/>
            </a:pPr>
            <a:r>
              <a:rPr kumimoji="0" lang="ar-JO" sz="4000" b="1"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رحلة بولس الثالثة</a:t>
            </a:r>
            <a:endParaRPr lang="en-US" dirty="0">
              <a:latin typeface="Arial" panose="020B0604020202020204" pitchFamily="34" charset="0"/>
              <a:cs typeface="Arial" panose="020B0604020202020204" pitchFamily="34" charset="0"/>
            </a:endParaRPr>
          </a:p>
        </p:txBody>
      </p:sp>
      <p:pic>
        <p:nvPicPr>
          <p:cNvPr id="64514"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640482"/>
            <a:ext cx="8447088" cy="588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 Box 4">
            <a:extLst>
              <a:ext uri="{FF2B5EF4-FFF2-40B4-BE49-F238E27FC236}">
                <a16:creationId xmlns:a16="http://schemas.microsoft.com/office/drawing/2014/main" id="{462EBF91-2EF4-4A24-5A9D-0249B20006A0}"/>
              </a:ext>
            </a:extLst>
          </p:cNvPr>
          <p:cNvSpPr txBox="1">
            <a:spLocks noChangeArrowheads="1"/>
          </p:cNvSpPr>
          <p:nvPr/>
        </p:nvSpPr>
        <p:spPr bwMode="auto">
          <a:xfrm>
            <a:off x="7884368" y="76200"/>
            <a:ext cx="103941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eaLnBrk="1" hangingPunct="1">
              <a:spcBef>
                <a:spcPct val="50000"/>
              </a:spcBef>
              <a:defRPr/>
            </a:pPr>
            <a:r>
              <a:rPr lang="ar-JO" b="1" dirty="0">
                <a:solidFill>
                  <a:schemeClr val="bg1"/>
                </a:solidFill>
                <a:latin typeface="Arial" panose="020B0604020202020204" pitchFamily="34" charset="0"/>
                <a:cs typeface="Arial" panose="020B0604020202020204" pitchFamily="34" charset="0"/>
              </a:rPr>
              <a:t>167</a:t>
            </a:r>
            <a:endParaRPr lang="en-US"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Paul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571500"/>
            <a:ext cx="8474075" cy="590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type="title" idx="4294967295"/>
          </p:nvPr>
        </p:nvSpPr>
        <p:spPr/>
        <p:txBody>
          <a:bodyPr/>
          <a:lstStyle/>
          <a:p>
            <a:pPr eaLnBrk="1" hangingPunct="1">
              <a:defRPr/>
            </a:pPr>
            <a:r>
              <a:rPr kumimoji="0" lang="ar-JO" sz="4000" b="1"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رحلة بولس إلى روما</a:t>
            </a:r>
            <a:endParaRPr lang="en-US" sz="4000" dirty="0">
              <a:cs typeface="+mj-cs"/>
            </a:endParaRPr>
          </a:p>
        </p:txBody>
      </p:sp>
      <p:sp>
        <p:nvSpPr>
          <p:cNvPr id="19460" name="Text Box 4"/>
          <p:cNvSpPr txBox="1">
            <a:spLocks noChangeArrowheads="1"/>
          </p:cNvSpPr>
          <p:nvPr/>
        </p:nvSpPr>
        <p:spPr bwMode="auto">
          <a:xfrm>
            <a:off x="7884368" y="76200"/>
            <a:ext cx="103941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eaLnBrk="1" hangingPunct="1">
              <a:spcBef>
                <a:spcPct val="50000"/>
              </a:spcBef>
              <a:defRPr/>
            </a:pPr>
            <a:r>
              <a:rPr lang="ar-JO" b="1" dirty="0">
                <a:solidFill>
                  <a:schemeClr val="bg1"/>
                </a:solidFill>
                <a:latin typeface="Arial" panose="020B0604020202020204" pitchFamily="34" charset="0"/>
                <a:cs typeface="Arial" panose="020B0604020202020204" pitchFamily="34" charset="0"/>
              </a:rPr>
              <a:t>167</a:t>
            </a:r>
            <a:endParaRPr lang="en-US"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p:txBody>
          <a:bodyPr/>
          <a:lstStyle/>
          <a:p>
            <a:pPr eaLnBrk="1" hangingPunct="1">
              <a:defRPr/>
            </a:pPr>
            <a:endParaRPr lang="en-US">
              <a:cs typeface="+mn-cs"/>
            </a:endParaRPr>
          </a:p>
        </p:txBody>
      </p:sp>
      <p:pic>
        <p:nvPicPr>
          <p:cNvPr id="68610" name="Picture 4" descr="4thJourney"/>
          <p:cNvPicPr>
            <a:picLocks noChangeAspect="1" noChangeArrowheads="1"/>
          </p:cNvPicPr>
          <p:nvPr/>
        </p:nvPicPr>
        <p:blipFill>
          <a:blip r:embed="rId3" cstate="screen">
            <a:extLst>
              <a:ext uri="{28A0092B-C50C-407E-A947-70E740481C1C}">
                <a14:useLocalDpi xmlns:a14="http://schemas.microsoft.com/office/drawing/2010/main"/>
              </a:ext>
            </a:extLst>
          </a:blip>
          <a:srcRect l="9616" t="4349" r="7729" b="10141"/>
          <a:stretch>
            <a:fillRect/>
          </a:stretch>
        </p:blipFill>
        <p:spPr bwMode="auto">
          <a:xfrm rot="-5400000">
            <a:off x="1447800" y="-838200"/>
            <a:ext cx="6248400" cy="914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8" name="Rectangle 2"/>
          <p:cNvSpPr>
            <a:spLocks noGrp="1" noChangeArrowheads="1"/>
          </p:cNvSpPr>
          <p:nvPr>
            <p:ph type="title"/>
          </p:nvPr>
        </p:nvSpPr>
        <p:spPr>
          <a:xfrm>
            <a:off x="0" y="152400"/>
            <a:ext cx="8153400" cy="941388"/>
          </a:xfrm>
          <a:solidFill>
            <a:srgbClr val="FF0000"/>
          </a:solidFill>
        </p:spPr>
        <p:txBody>
          <a:bodyPr/>
          <a:lstStyle/>
          <a:p>
            <a:pPr eaLnBrk="1" hangingPunct="1">
              <a:defRPr/>
            </a:pPr>
            <a:r>
              <a:rPr lang="ar-JO" sz="4000" dirty="0">
                <a:latin typeface="Arial" panose="020B0604020202020204" pitchFamily="34" charset="0"/>
                <a:cs typeface="Arial" panose="020B0604020202020204" pitchFamily="34" charset="0"/>
              </a:rPr>
              <a:t>رحلة بولس التبشيرية الرابعة</a:t>
            </a:r>
            <a:endParaRPr lang="en-US" dirty="0">
              <a:latin typeface="Arial" panose="020B0604020202020204" pitchFamily="34" charset="0"/>
              <a:cs typeface="Arial" panose="020B0604020202020204" pitchFamily="34" charset="0"/>
            </a:endParaRPr>
          </a:p>
        </p:txBody>
      </p:sp>
      <p:sp>
        <p:nvSpPr>
          <p:cNvPr id="14341" name="Text Box 5"/>
          <p:cNvSpPr txBox="1">
            <a:spLocks noChangeArrowheads="1"/>
          </p:cNvSpPr>
          <p:nvPr/>
        </p:nvSpPr>
        <p:spPr bwMode="auto">
          <a:xfrm>
            <a:off x="8316416" y="76200"/>
            <a:ext cx="751384"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ar-JO" b="1" dirty="0">
                <a:latin typeface="Times New Roman" charset="0"/>
              </a:rPr>
              <a:t>168</a:t>
            </a:r>
            <a:endParaRPr lang="en-US" b="1" dirty="0">
              <a:latin typeface="Times New Roman" charset="0"/>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aj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0"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469</TotalTime>
  <Words>2527</Words>
  <Application>Microsoft Macintosh PowerPoint</Application>
  <PresentationFormat>On-screen Show (4:3)</PresentationFormat>
  <Paragraphs>409</Paragraphs>
  <Slides>22</Slides>
  <Notes>21</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22</vt:i4>
      </vt:variant>
    </vt:vector>
  </HeadingPairs>
  <TitlesOfParts>
    <vt:vector size="39" baseType="lpstr">
      <vt:lpstr>AR PL KaitiM GB</vt:lpstr>
      <vt:lpstr>Times</vt:lpstr>
      <vt:lpstr>Trajan</vt:lpstr>
      <vt:lpstr>Arial</vt:lpstr>
      <vt:lpstr>Calibri</vt:lpstr>
      <vt:lpstr>Comic Sans MS</vt:lpstr>
      <vt:lpstr>Helvetica</vt:lpstr>
      <vt:lpstr>Times New Roman</vt:lpstr>
      <vt:lpstr>Wingdings</vt:lpstr>
      <vt:lpstr>Blank Presentation</vt:lpstr>
      <vt:lpstr>Default Design</vt:lpstr>
      <vt:lpstr>Beam</vt:lpstr>
      <vt:lpstr>Azure</vt:lpstr>
      <vt:lpstr>1_Blank Presentation</vt:lpstr>
      <vt:lpstr>4_Blank Presentation</vt:lpstr>
      <vt:lpstr>2_Blank Presentation</vt:lpstr>
      <vt:lpstr>1_Azure</vt:lpstr>
      <vt:lpstr>جغرافيا الإمبراطورية الرومانية رسائل ورحلات بولس</vt:lpstr>
      <vt:lpstr>المقاطعات الرومانية (50 ق.م – 100 م)</vt:lpstr>
      <vt:lpstr>الأباطرة</vt:lpstr>
      <vt:lpstr>الأباطرة الرومان</vt:lpstr>
      <vt:lpstr>رحلة بولس الأولى</vt:lpstr>
      <vt:lpstr>رحلة بولس الثانية</vt:lpstr>
      <vt:lpstr>رحلة بولس الثالثة</vt:lpstr>
      <vt:lpstr>رحلة بولس إلى روما</vt:lpstr>
      <vt:lpstr>رحلة بولس التبشيرية الرابعة</vt:lpstr>
      <vt:lpstr>الإمبراطورية الرومانية</vt:lpstr>
      <vt:lpstr>رقم 1- "الصنارة: المختبر"</vt:lpstr>
      <vt:lpstr>1 (--) 2 "مجمع أورشليم"</vt:lpstr>
      <vt:lpstr>2. "الزخم الأوروبي"</vt:lpstr>
      <vt:lpstr>3. "الزخم الأسيوي"</vt:lpstr>
      <vt:lpstr>4. "إلى روما و أربح!"</vt:lpstr>
      <vt:lpstr>مساعدة الدراسة رقم 36</vt:lpstr>
      <vt:lpstr>PowerPoint Presentation</vt:lpstr>
      <vt:lpstr>PowerPoint Presentation</vt:lpstr>
      <vt:lpstr>PowerPoint Presentation</vt:lpstr>
      <vt:lpstr>PowerPoint Presentation</vt:lpstr>
      <vt:lpstr>Black</vt:lpstr>
      <vt:lpstr>الرابط للعرض التقديميِّ "جغرافيا الكتاب المقدَّس" متاحٌ على الموقع الإلكترونيّ: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 Territories (50 BC-AD 100)</dc:title>
  <dc:creator>Rick Griffith</dc:creator>
  <cp:lastModifiedBy>Rick Griffith</cp:lastModifiedBy>
  <cp:revision>27</cp:revision>
  <dcterms:created xsi:type="dcterms:W3CDTF">2005-01-24T16:46:20Z</dcterms:created>
  <dcterms:modified xsi:type="dcterms:W3CDTF">2023-12-21T14:48:34Z</dcterms:modified>
</cp:coreProperties>
</file>